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292" r:id="rId3"/>
    <p:sldId id="256" r:id="rId4"/>
    <p:sldId id="257" r:id="rId5"/>
    <p:sldId id="261" r:id="rId6"/>
    <p:sldId id="262" r:id="rId7"/>
    <p:sldId id="266" r:id="rId8"/>
    <p:sldId id="267" r:id="rId9"/>
    <p:sldId id="288" r:id="rId10"/>
    <p:sldId id="268" r:id="rId11"/>
    <p:sldId id="272" r:id="rId12"/>
    <p:sldId id="269" r:id="rId13"/>
    <p:sldId id="270" r:id="rId14"/>
    <p:sldId id="295" r:id="rId15"/>
    <p:sldId id="293" r:id="rId16"/>
    <p:sldId id="307" r:id="rId17"/>
    <p:sldId id="297" r:id="rId18"/>
    <p:sldId id="298" r:id="rId19"/>
    <p:sldId id="299" r:id="rId20"/>
    <p:sldId id="300" r:id="rId21"/>
    <p:sldId id="301" r:id="rId22"/>
    <p:sldId id="302" r:id="rId23"/>
    <p:sldId id="303" r:id="rId24"/>
    <p:sldId id="304" r:id="rId25"/>
    <p:sldId id="305" r:id="rId26"/>
    <p:sldId id="306" r:id="rId27"/>
    <p:sldId id="273" r:id="rId28"/>
    <p:sldId id="289" r:id="rId29"/>
    <p:sldId id="274" r:id="rId30"/>
    <p:sldId id="276" r:id="rId31"/>
    <p:sldId id="277" r:id="rId32"/>
    <p:sldId id="278" r:id="rId33"/>
    <p:sldId id="279" r:id="rId34"/>
    <p:sldId id="280" r:id="rId35"/>
    <p:sldId id="281" r:id="rId36"/>
    <p:sldId id="283" r:id="rId37"/>
    <p:sldId id="284" r:id="rId38"/>
    <p:sldId id="285" r:id="rId39"/>
    <p:sldId id="28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1E7E1-DDF5-4185-AF68-25AEF9BD462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B6083E6-8D0A-4B3B-82B1-490040C870EF}">
      <dgm:prSet/>
      <dgm:spPr/>
      <dgm:t>
        <a:bodyPr/>
        <a:lstStyle/>
        <a:p>
          <a:r>
            <a:rPr lang="en-GB"/>
            <a:t>sad</a:t>
          </a:r>
          <a:endParaRPr lang="en-US"/>
        </a:p>
      </dgm:t>
    </dgm:pt>
    <dgm:pt modelId="{BE299095-BD91-4C42-ADE0-AEED36BF80B9}" type="parTrans" cxnId="{466D0599-E55D-4E5D-B9C4-5F2495ACC2B1}">
      <dgm:prSet/>
      <dgm:spPr/>
      <dgm:t>
        <a:bodyPr/>
        <a:lstStyle/>
        <a:p>
          <a:endParaRPr lang="en-US"/>
        </a:p>
      </dgm:t>
    </dgm:pt>
    <dgm:pt modelId="{E5B2CECE-6EA3-417E-948B-539480204C24}" type="sibTrans" cxnId="{466D0599-E55D-4E5D-B9C4-5F2495ACC2B1}">
      <dgm:prSet/>
      <dgm:spPr/>
      <dgm:t>
        <a:bodyPr/>
        <a:lstStyle/>
        <a:p>
          <a:endParaRPr lang="en-US"/>
        </a:p>
      </dgm:t>
    </dgm:pt>
    <dgm:pt modelId="{85469CA4-0061-42F2-A44D-293760A6EA0A}">
      <dgm:prSet/>
      <dgm:spPr/>
      <dgm:t>
        <a:bodyPr/>
        <a:lstStyle/>
        <a:p>
          <a:r>
            <a:rPr lang="en-GB"/>
            <a:t>angry</a:t>
          </a:r>
          <a:endParaRPr lang="en-US"/>
        </a:p>
      </dgm:t>
    </dgm:pt>
    <dgm:pt modelId="{D60C116D-2152-43E3-91DE-D426CD80F155}" type="parTrans" cxnId="{90C2A105-7E96-4041-AC5C-2B6469AC7B90}">
      <dgm:prSet/>
      <dgm:spPr/>
      <dgm:t>
        <a:bodyPr/>
        <a:lstStyle/>
        <a:p>
          <a:endParaRPr lang="en-US"/>
        </a:p>
      </dgm:t>
    </dgm:pt>
    <dgm:pt modelId="{1937D25B-E2A7-4CC9-BF53-39A99B33B0F5}" type="sibTrans" cxnId="{90C2A105-7E96-4041-AC5C-2B6469AC7B90}">
      <dgm:prSet/>
      <dgm:spPr/>
      <dgm:t>
        <a:bodyPr/>
        <a:lstStyle/>
        <a:p>
          <a:endParaRPr lang="en-US"/>
        </a:p>
      </dgm:t>
    </dgm:pt>
    <dgm:pt modelId="{FD5DC74A-1E18-4918-87AF-2939E30C262B}">
      <dgm:prSet/>
      <dgm:spPr/>
      <dgm:t>
        <a:bodyPr/>
        <a:lstStyle/>
        <a:p>
          <a:r>
            <a:rPr lang="en-GB"/>
            <a:t>anxious</a:t>
          </a:r>
          <a:endParaRPr lang="en-US"/>
        </a:p>
      </dgm:t>
    </dgm:pt>
    <dgm:pt modelId="{685BD6D5-1543-4973-8829-035AE6343D8D}" type="parTrans" cxnId="{79271E30-EEBD-4028-9ACB-17D7FB197A92}">
      <dgm:prSet/>
      <dgm:spPr/>
      <dgm:t>
        <a:bodyPr/>
        <a:lstStyle/>
        <a:p>
          <a:endParaRPr lang="en-US"/>
        </a:p>
      </dgm:t>
    </dgm:pt>
    <dgm:pt modelId="{959DAD54-6046-4D0A-BB67-A047C9784DD3}" type="sibTrans" cxnId="{79271E30-EEBD-4028-9ACB-17D7FB197A92}">
      <dgm:prSet/>
      <dgm:spPr/>
      <dgm:t>
        <a:bodyPr/>
        <a:lstStyle/>
        <a:p>
          <a:endParaRPr lang="en-US"/>
        </a:p>
      </dgm:t>
    </dgm:pt>
    <dgm:pt modelId="{5B763A9A-EAA8-46AB-84C8-B6294C9A3F5D}">
      <dgm:prSet/>
      <dgm:spPr/>
      <dgm:t>
        <a:bodyPr/>
        <a:lstStyle/>
        <a:p>
          <a:r>
            <a:rPr lang="en-GB"/>
            <a:t>jealous</a:t>
          </a:r>
          <a:endParaRPr lang="en-US"/>
        </a:p>
      </dgm:t>
    </dgm:pt>
    <dgm:pt modelId="{AB65CEC8-5910-4D99-BAF2-E2C52892F346}" type="parTrans" cxnId="{B083D565-CF95-4328-946B-7C376A9F6E89}">
      <dgm:prSet/>
      <dgm:spPr/>
      <dgm:t>
        <a:bodyPr/>
        <a:lstStyle/>
        <a:p>
          <a:endParaRPr lang="en-US"/>
        </a:p>
      </dgm:t>
    </dgm:pt>
    <dgm:pt modelId="{0A59BC8F-E3AF-49FB-8871-1D8C02D3B13C}" type="sibTrans" cxnId="{B083D565-CF95-4328-946B-7C376A9F6E89}">
      <dgm:prSet/>
      <dgm:spPr/>
      <dgm:t>
        <a:bodyPr/>
        <a:lstStyle/>
        <a:p>
          <a:endParaRPr lang="en-US"/>
        </a:p>
      </dgm:t>
    </dgm:pt>
    <dgm:pt modelId="{DC6BC18B-992D-4552-A807-0A7E7175FF5F}">
      <dgm:prSet/>
      <dgm:spPr/>
      <dgm:t>
        <a:bodyPr/>
        <a:lstStyle/>
        <a:p>
          <a:r>
            <a:rPr lang="en-GB"/>
            <a:t>regretful</a:t>
          </a:r>
          <a:endParaRPr lang="en-US"/>
        </a:p>
      </dgm:t>
    </dgm:pt>
    <dgm:pt modelId="{8BBFA353-E878-4DEF-9BE4-03BCA514B077}" type="parTrans" cxnId="{2A9562C1-0B9D-4399-B948-E370815C42F9}">
      <dgm:prSet/>
      <dgm:spPr/>
      <dgm:t>
        <a:bodyPr/>
        <a:lstStyle/>
        <a:p>
          <a:endParaRPr lang="en-US"/>
        </a:p>
      </dgm:t>
    </dgm:pt>
    <dgm:pt modelId="{98C6E9DB-8E37-4CDE-9C8F-81778F2651B1}" type="sibTrans" cxnId="{2A9562C1-0B9D-4399-B948-E370815C42F9}">
      <dgm:prSet/>
      <dgm:spPr/>
      <dgm:t>
        <a:bodyPr/>
        <a:lstStyle/>
        <a:p>
          <a:endParaRPr lang="en-US"/>
        </a:p>
      </dgm:t>
    </dgm:pt>
    <dgm:pt modelId="{0CD8424A-FFD0-41B1-ABD6-3CF98A655100}">
      <dgm:prSet/>
      <dgm:spPr/>
      <dgm:t>
        <a:bodyPr/>
        <a:lstStyle/>
        <a:p>
          <a:r>
            <a:rPr lang="en-GB"/>
            <a:t>bored</a:t>
          </a:r>
          <a:endParaRPr lang="en-US"/>
        </a:p>
      </dgm:t>
    </dgm:pt>
    <dgm:pt modelId="{3B6FD9FE-D245-4F92-99C3-7FD5D99F963E}" type="parTrans" cxnId="{F19940C8-B534-4A65-ADE8-FA42247840A1}">
      <dgm:prSet/>
      <dgm:spPr/>
      <dgm:t>
        <a:bodyPr/>
        <a:lstStyle/>
        <a:p>
          <a:endParaRPr lang="en-US"/>
        </a:p>
      </dgm:t>
    </dgm:pt>
    <dgm:pt modelId="{5AD39EEA-292A-45CC-9B0C-77476D610AF5}" type="sibTrans" cxnId="{F19940C8-B534-4A65-ADE8-FA42247840A1}">
      <dgm:prSet/>
      <dgm:spPr/>
      <dgm:t>
        <a:bodyPr/>
        <a:lstStyle/>
        <a:p>
          <a:endParaRPr lang="en-US"/>
        </a:p>
      </dgm:t>
    </dgm:pt>
    <dgm:pt modelId="{A0344257-8FFE-4B48-B165-A101872DCD38}">
      <dgm:prSet/>
      <dgm:spPr/>
      <dgm:t>
        <a:bodyPr/>
        <a:lstStyle/>
        <a:p>
          <a:r>
            <a:rPr lang="en-GB"/>
            <a:t>Tired</a:t>
          </a:r>
          <a:endParaRPr lang="en-US"/>
        </a:p>
      </dgm:t>
    </dgm:pt>
    <dgm:pt modelId="{45414FFC-FB1B-4A75-B34C-BA6F7B6EC98E}" type="parTrans" cxnId="{A832D89A-030D-426B-B2E0-09B2DB5F1D5E}">
      <dgm:prSet/>
      <dgm:spPr/>
      <dgm:t>
        <a:bodyPr/>
        <a:lstStyle/>
        <a:p>
          <a:endParaRPr lang="en-US"/>
        </a:p>
      </dgm:t>
    </dgm:pt>
    <dgm:pt modelId="{ADC1B4F0-6D23-4E58-A3A4-19307B1B98F5}" type="sibTrans" cxnId="{A832D89A-030D-426B-B2E0-09B2DB5F1D5E}">
      <dgm:prSet/>
      <dgm:spPr/>
      <dgm:t>
        <a:bodyPr/>
        <a:lstStyle/>
        <a:p>
          <a:endParaRPr lang="en-US"/>
        </a:p>
      </dgm:t>
    </dgm:pt>
    <dgm:pt modelId="{62768241-46AB-4051-8D06-1FFAC3C5E470}">
      <dgm:prSet/>
      <dgm:spPr/>
      <dgm:t>
        <a:bodyPr/>
        <a:lstStyle/>
        <a:p>
          <a:r>
            <a:rPr lang="en-GB"/>
            <a:t>Stressed</a:t>
          </a:r>
          <a:endParaRPr lang="en-US"/>
        </a:p>
      </dgm:t>
    </dgm:pt>
    <dgm:pt modelId="{6BBA3552-7215-402F-87E7-A9562ECA52E1}" type="parTrans" cxnId="{F7840631-9AE8-40E8-AC60-85C6852006CE}">
      <dgm:prSet/>
      <dgm:spPr/>
      <dgm:t>
        <a:bodyPr/>
        <a:lstStyle/>
        <a:p>
          <a:endParaRPr lang="en-US"/>
        </a:p>
      </dgm:t>
    </dgm:pt>
    <dgm:pt modelId="{D1FB7F63-7D27-49F4-9D82-F42DBBCD266E}" type="sibTrans" cxnId="{F7840631-9AE8-40E8-AC60-85C6852006CE}">
      <dgm:prSet/>
      <dgm:spPr/>
      <dgm:t>
        <a:bodyPr/>
        <a:lstStyle/>
        <a:p>
          <a:endParaRPr lang="en-US"/>
        </a:p>
      </dgm:t>
    </dgm:pt>
    <dgm:pt modelId="{05426321-C095-45F7-8A9E-8532DB93BC6E}" type="pres">
      <dgm:prSet presAssocID="{0951E7E1-DDF5-4185-AF68-25AEF9BD4629}" presName="linear" presStyleCnt="0">
        <dgm:presLayoutVars>
          <dgm:animLvl val="lvl"/>
          <dgm:resizeHandles val="exact"/>
        </dgm:presLayoutVars>
      </dgm:prSet>
      <dgm:spPr/>
    </dgm:pt>
    <dgm:pt modelId="{EF23DF11-ED98-4DF3-96F8-1174EE14ABFB}" type="pres">
      <dgm:prSet presAssocID="{EB6083E6-8D0A-4B3B-82B1-490040C870EF}" presName="parentText" presStyleLbl="node1" presStyleIdx="0" presStyleCnt="8">
        <dgm:presLayoutVars>
          <dgm:chMax val="0"/>
          <dgm:bulletEnabled val="1"/>
        </dgm:presLayoutVars>
      </dgm:prSet>
      <dgm:spPr/>
    </dgm:pt>
    <dgm:pt modelId="{079E1710-F021-4102-8DFF-670881F81CBC}" type="pres">
      <dgm:prSet presAssocID="{E5B2CECE-6EA3-417E-948B-539480204C24}" presName="spacer" presStyleCnt="0"/>
      <dgm:spPr/>
    </dgm:pt>
    <dgm:pt modelId="{64F3669F-15B3-4374-9F29-375F8086E841}" type="pres">
      <dgm:prSet presAssocID="{85469CA4-0061-42F2-A44D-293760A6EA0A}" presName="parentText" presStyleLbl="node1" presStyleIdx="1" presStyleCnt="8">
        <dgm:presLayoutVars>
          <dgm:chMax val="0"/>
          <dgm:bulletEnabled val="1"/>
        </dgm:presLayoutVars>
      </dgm:prSet>
      <dgm:spPr/>
    </dgm:pt>
    <dgm:pt modelId="{4CC5D056-24B3-4B1F-A3F6-BA1B85E84837}" type="pres">
      <dgm:prSet presAssocID="{1937D25B-E2A7-4CC9-BF53-39A99B33B0F5}" presName="spacer" presStyleCnt="0"/>
      <dgm:spPr/>
    </dgm:pt>
    <dgm:pt modelId="{9C6CD121-2E50-48C2-B132-47B27121694B}" type="pres">
      <dgm:prSet presAssocID="{FD5DC74A-1E18-4918-87AF-2939E30C262B}" presName="parentText" presStyleLbl="node1" presStyleIdx="2" presStyleCnt="8">
        <dgm:presLayoutVars>
          <dgm:chMax val="0"/>
          <dgm:bulletEnabled val="1"/>
        </dgm:presLayoutVars>
      </dgm:prSet>
      <dgm:spPr/>
    </dgm:pt>
    <dgm:pt modelId="{6737956A-41C2-4212-9901-FF6D22285633}" type="pres">
      <dgm:prSet presAssocID="{959DAD54-6046-4D0A-BB67-A047C9784DD3}" presName="spacer" presStyleCnt="0"/>
      <dgm:spPr/>
    </dgm:pt>
    <dgm:pt modelId="{8088A2E3-85FB-4068-8D12-971FA9CE04FF}" type="pres">
      <dgm:prSet presAssocID="{5B763A9A-EAA8-46AB-84C8-B6294C9A3F5D}" presName="parentText" presStyleLbl="node1" presStyleIdx="3" presStyleCnt="8">
        <dgm:presLayoutVars>
          <dgm:chMax val="0"/>
          <dgm:bulletEnabled val="1"/>
        </dgm:presLayoutVars>
      </dgm:prSet>
      <dgm:spPr/>
    </dgm:pt>
    <dgm:pt modelId="{06421C35-3108-484D-9C84-3E3E8FFE53D3}" type="pres">
      <dgm:prSet presAssocID="{0A59BC8F-E3AF-49FB-8871-1D8C02D3B13C}" presName="spacer" presStyleCnt="0"/>
      <dgm:spPr/>
    </dgm:pt>
    <dgm:pt modelId="{C212EEFD-110E-450F-97E4-8778A72D9AB9}" type="pres">
      <dgm:prSet presAssocID="{DC6BC18B-992D-4552-A807-0A7E7175FF5F}" presName="parentText" presStyleLbl="node1" presStyleIdx="4" presStyleCnt="8">
        <dgm:presLayoutVars>
          <dgm:chMax val="0"/>
          <dgm:bulletEnabled val="1"/>
        </dgm:presLayoutVars>
      </dgm:prSet>
      <dgm:spPr/>
    </dgm:pt>
    <dgm:pt modelId="{E8C8CD3B-1FCE-4D22-A74C-C5AA8202B1E7}" type="pres">
      <dgm:prSet presAssocID="{98C6E9DB-8E37-4CDE-9C8F-81778F2651B1}" presName="spacer" presStyleCnt="0"/>
      <dgm:spPr/>
    </dgm:pt>
    <dgm:pt modelId="{EA93D3CF-6014-4A4B-AC19-E98213EC8298}" type="pres">
      <dgm:prSet presAssocID="{0CD8424A-FFD0-41B1-ABD6-3CF98A655100}" presName="parentText" presStyleLbl="node1" presStyleIdx="5" presStyleCnt="8">
        <dgm:presLayoutVars>
          <dgm:chMax val="0"/>
          <dgm:bulletEnabled val="1"/>
        </dgm:presLayoutVars>
      </dgm:prSet>
      <dgm:spPr/>
    </dgm:pt>
    <dgm:pt modelId="{8F3F5DED-2E19-4059-9072-39020C9A4D6E}" type="pres">
      <dgm:prSet presAssocID="{5AD39EEA-292A-45CC-9B0C-77476D610AF5}" presName="spacer" presStyleCnt="0"/>
      <dgm:spPr/>
    </dgm:pt>
    <dgm:pt modelId="{2AD1ABF0-A0F0-4E30-AB82-31F966176B15}" type="pres">
      <dgm:prSet presAssocID="{A0344257-8FFE-4B48-B165-A101872DCD38}" presName="parentText" presStyleLbl="node1" presStyleIdx="6" presStyleCnt="8">
        <dgm:presLayoutVars>
          <dgm:chMax val="0"/>
          <dgm:bulletEnabled val="1"/>
        </dgm:presLayoutVars>
      </dgm:prSet>
      <dgm:spPr/>
    </dgm:pt>
    <dgm:pt modelId="{5C1BB184-167B-4E14-9FA3-81C915B80702}" type="pres">
      <dgm:prSet presAssocID="{ADC1B4F0-6D23-4E58-A3A4-19307B1B98F5}" presName="spacer" presStyleCnt="0"/>
      <dgm:spPr/>
    </dgm:pt>
    <dgm:pt modelId="{6717D496-F04E-4081-9A91-3E485073FC38}" type="pres">
      <dgm:prSet presAssocID="{62768241-46AB-4051-8D06-1FFAC3C5E470}" presName="parentText" presStyleLbl="node1" presStyleIdx="7" presStyleCnt="8">
        <dgm:presLayoutVars>
          <dgm:chMax val="0"/>
          <dgm:bulletEnabled val="1"/>
        </dgm:presLayoutVars>
      </dgm:prSet>
      <dgm:spPr/>
    </dgm:pt>
  </dgm:ptLst>
  <dgm:cxnLst>
    <dgm:cxn modelId="{90C2A105-7E96-4041-AC5C-2B6469AC7B90}" srcId="{0951E7E1-DDF5-4185-AF68-25AEF9BD4629}" destId="{85469CA4-0061-42F2-A44D-293760A6EA0A}" srcOrd="1" destOrd="0" parTransId="{D60C116D-2152-43E3-91DE-D426CD80F155}" sibTransId="{1937D25B-E2A7-4CC9-BF53-39A99B33B0F5}"/>
    <dgm:cxn modelId="{99211717-4667-4F41-8B38-6C83A23EA36C}" type="presOf" srcId="{62768241-46AB-4051-8D06-1FFAC3C5E470}" destId="{6717D496-F04E-4081-9A91-3E485073FC38}" srcOrd="0" destOrd="0" presId="urn:microsoft.com/office/officeart/2005/8/layout/vList2"/>
    <dgm:cxn modelId="{6413DE28-C8F6-4330-8FFB-46F9E7B4934C}" type="presOf" srcId="{FD5DC74A-1E18-4918-87AF-2939E30C262B}" destId="{9C6CD121-2E50-48C2-B132-47B27121694B}" srcOrd="0" destOrd="0" presId="urn:microsoft.com/office/officeart/2005/8/layout/vList2"/>
    <dgm:cxn modelId="{79271E30-EEBD-4028-9ACB-17D7FB197A92}" srcId="{0951E7E1-DDF5-4185-AF68-25AEF9BD4629}" destId="{FD5DC74A-1E18-4918-87AF-2939E30C262B}" srcOrd="2" destOrd="0" parTransId="{685BD6D5-1543-4973-8829-035AE6343D8D}" sibTransId="{959DAD54-6046-4D0A-BB67-A047C9784DD3}"/>
    <dgm:cxn modelId="{F7840631-9AE8-40E8-AC60-85C6852006CE}" srcId="{0951E7E1-DDF5-4185-AF68-25AEF9BD4629}" destId="{62768241-46AB-4051-8D06-1FFAC3C5E470}" srcOrd="7" destOrd="0" parTransId="{6BBA3552-7215-402F-87E7-A9562ECA52E1}" sibTransId="{D1FB7F63-7D27-49F4-9D82-F42DBBCD266E}"/>
    <dgm:cxn modelId="{45937B35-AA79-4349-8FDF-E9E8FA4C7339}" type="presOf" srcId="{0CD8424A-FFD0-41B1-ABD6-3CF98A655100}" destId="{EA93D3CF-6014-4A4B-AC19-E98213EC8298}" srcOrd="0" destOrd="0" presId="urn:microsoft.com/office/officeart/2005/8/layout/vList2"/>
    <dgm:cxn modelId="{B083D565-CF95-4328-946B-7C376A9F6E89}" srcId="{0951E7E1-DDF5-4185-AF68-25AEF9BD4629}" destId="{5B763A9A-EAA8-46AB-84C8-B6294C9A3F5D}" srcOrd="3" destOrd="0" parTransId="{AB65CEC8-5910-4D99-BAF2-E2C52892F346}" sibTransId="{0A59BC8F-E3AF-49FB-8871-1D8C02D3B13C}"/>
    <dgm:cxn modelId="{1F3D4E49-305F-4B2A-B6EC-F2DC99B2F915}" type="presOf" srcId="{0951E7E1-DDF5-4185-AF68-25AEF9BD4629}" destId="{05426321-C095-45F7-8A9E-8532DB93BC6E}" srcOrd="0" destOrd="0" presId="urn:microsoft.com/office/officeart/2005/8/layout/vList2"/>
    <dgm:cxn modelId="{632BF66A-71FD-4E2D-AAA0-6B3BA927C222}" type="presOf" srcId="{EB6083E6-8D0A-4B3B-82B1-490040C870EF}" destId="{EF23DF11-ED98-4DF3-96F8-1174EE14ABFB}" srcOrd="0" destOrd="0" presId="urn:microsoft.com/office/officeart/2005/8/layout/vList2"/>
    <dgm:cxn modelId="{63528395-5286-423C-9216-B9A60ADD0717}" type="presOf" srcId="{DC6BC18B-992D-4552-A807-0A7E7175FF5F}" destId="{C212EEFD-110E-450F-97E4-8778A72D9AB9}" srcOrd="0" destOrd="0" presId="urn:microsoft.com/office/officeart/2005/8/layout/vList2"/>
    <dgm:cxn modelId="{466D0599-E55D-4E5D-B9C4-5F2495ACC2B1}" srcId="{0951E7E1-DDF5-4185-AF68-25AEF9BD4629}" destId="{EB6083E6-8D0A-4B3B-82B1-490040C870EF}" srcOrd="0" destOrd="0" parTransId="{BE299095-BD91-4C42-ADE0-AEED36BF80B9}" sibTransId="{E5B2CECE-6EA3-417E-948B-539480204C24}"/>
    <dgm:cxn modelId="{A832D89A-030D-426B-B2E0-09B2DB5F1D5E}" srcId="{0951E7E1-DDF5-4185-AF68-25AEF9BD4629}" destId="{A0344257-8FFE-4B48-B165-A101872DCD38}" srcOrd="6" destOrd="0" parTransId="{45414FFC-FB1B-4A75-B34C-BA6F7B6EC98E}" sibTransId="{ADC1B4F0-6D23-4E58-A3A4-19307B1B98F5}"/>
    <dgm:cxn modelId="{542E9FA8-B65F-4220-A16A-1C0E199F788A}" type="presOf" srcId="{A0344257-8FFE-4B48-B165-A101872DCD38}" destId="{2AD1ABF0-A0F0-4E30-AB82-31F966176B15}" srcOrd="0" destOrd="0" presId="urn:microsoft.com/office/officeart/2005/8/layout/vList2"/>
    <dgm:cxn modelId="{D802A6A9-B407-45C9-8B66-417C09560EAF}" type="presOf" srcId="{5B763A9A-EAA8-46AB-84C8-B6294C9A3F5D}" destId="{8088A2E3-85FB-4068-8D12-971FA9CE04FF}" srcOrd="0" destOrd="0" presId="urn:microsoft.com/office/officeart/2005/8/layout/vList2"/>
    <dgm:cxn modelId="{092FAFB9-E8E3-41DB-B241-A009E3C0A1C0}" type="presOf" srcId="{85469CA4-0061-42F2-A44D-293760A6EA0A}" destId="{64F3669F-15B3-4374-9F29-375F8086E841}" srcOrd="0" destOrd="0" presId="urn:microsoft.com/office/officeart/2005/8/layout/vList2"/>
    <dgm:cxn modelId="{2A9562C1-0B9D-4399-B948-E370815C42F9}" srcId="{0951E7E1-DDF5-4185-AF68-25AEF9BD4629}" destId="{DC6BC18B-992D-4552-A807-0A7E7175FF5F}" srcOrd="4" destOrd="0" parTransId="{8BBFA353-E878-4DEF-9BE4-03BCA514B077}" sibTransId="{98C6E9DB-8E37-4CDE-9C8F-81778F2651B1}"/>
    <dgm:cxn modelId="{F19940C8-B534-4A65-ADE8-FA42247840A1}" srcId="{0951E7E1-DDF5-4185-AF68-25AEF9BD4629}" destId="{0CD8424A-FFD0-41B1-ABD6-3CF98A655100}" srcOrd="5" destOrd="0" parTransId="{3B6FD9FE-D245-4F92-99C3-7FD5D99F963E}" sibTransId="{5AD39EEA-292A-45CC-9B0C-77476D610AF5}"/>
    <dgm:cxn modelId="{C2B7BF29-E85D-4780-ACD9-A260F1BB63EE}" type="presParOf" srcId="{05426321-C095-45F7-8A9E-8532DB93BC6E}" destId="{EF23DF11-ED98-4DF3-96F8-1174EE14ABFB}" srcOrd="0" destOrd="0" presId="urn:microsoft.com/office/officeart/2005/8/layout/vList2"/>
    <dgm:cxn modelId="{67089BFF-E28C-4142-8D24-0C1388390C0B}" type="presParOf" srcId="{05426321-C095-45F7-8A9E-8532DB93BC6E}" destId="{079E1710-F021-4102-8DFF-670881F81CBC}" srcOrd="1" destOrd="0" presId="urn:microsoft.com/office/officeart/2005/8/layout/vList2"/>
    <dgm:cxn modelId="{2096CEBC-AD68-41C1-933B-398F170B593A}" type="presParOf" srcId="{05426321-C095-45F7-8A9E-8532DB93BC6E}" destId="{64F3669F-15B3-4374-9F29-375F8086E841}" srcOrd="2" destOrd="0" presId="urn:microsoft.com/office/officeart/2005/8/layout/vList2"/>
    <dgm:cxn modelId="{B702E9D6-6AEA-421A-90BC-A2188B51E54A}" type="presParOf" srcId="{05426321-C095-45F7-8A9E-8532DB93BC6E}" destId="{4CC5D056-24B3-4B1F-A3F6-BA1B85E84837}" srcOrd="3" destOrd="0" presId="urn:microsoft.com/office/officeart/2005/8/layout/vList2"/>
    <dgm:cxn modelId="{37BFFCDD-08ED-49BB-A7CE-DA0A87B269A6}" type="presParOf" srcId="{05426321-C095-45F7-8A9E-8532DB93BC6E}" destId="{9C6CD121-2E50-48C2-B132-47B27121694B}" srcOrd="4" destOrd="0" presId="urn:microsoft.com/office/officeart/2005/8/layout/vList2"/>
    <dgm:cxn modelId="{7FEF0063-419D-4E47-801D-42832A1E27A3}" type="presParOf" srcId="{05426321-C095-45F7-8A9E-8532DB93BC6E}" destId="{6737956A-41C2-4212-9901-FF6D22285633}" srcOrd="5" destOrd="0" presId="urn:microsoft.com/office/officeart/2005/8/layout/vList2"/>
    <dgm:cxn modelId="{7989E6BF-B1BF-4725-80ED-5BF105227096}" type="presParOf" srcId="{05426321-C095-45F7-8A9E-8532DB93BC6E}" destId="{8088A2E3-85FB-4068-8D12-971FA9CE04FF}" srcOrd="6" destOrd="0" presId="urn:microsoft.com/office/officeart/2005/8/layout/vList2"/>
    <dgm:cxn modelId="{D7B91937-B7FC-4C2D-9904-1802E661D21F}" type="presParOf" srcId="{05426321-C095-45F7-8A9E-8532DB93BC6E}" destId="{06421C35-3108-484D-9C84-3E3E8FFE53D3}" srcOrd="7" destOrd="0" presId="urn:microsoft.com/office/officeart/2005/8/layout/vList2"/>
    <dgm:cxn modelId="{75710FE1-4849-42C1-8AE4-DFB60B6ABAC4}" type="presParOf" srcId="{05426321-C095-45F7-8A9E-8532DB93BC6E}" destId="{C212EEFD-110E-450F-97E4-8778A72D9AB9}" srcOrd="8" destOrd="0" presId="urn:microsoft.com/office/officeart/2005/8/layout/vList2"/>
    <dgm:cxn modelId="{F80CE0B0-AE76-46EC-B506-8444E8B53C9E}" type="presParOf" srcId="{05426321-C095-45F7-8A9E-8532DB93BC6E}" destId="{E8C8CD3B-1FCE-4D22-A74C-C5AA8202B1E7}" srcOrd="9" destOrd="0" presId="urn:microsoft.com/office/officeart/2005/8/layout/vList2"/>
    <dgm:cxn modelId="{4DD131B7-A054-426D-9D6E-21AA68BFCABC}" type="presParOf" srcId="{05426321-C095-45F7-8A9E-8532DB93BC6E}" destId="{EA93D3CF-6014-4A4B-AC19-E98213EC8298}" srcOrd="10" destOrd="0" presId="urn:microsoft.com/office/officeart/2005/8/layout/vList2"/>
    <dgm:cxn modelId="{0503C085-69C1-4347-AFD7-250AA050A08A}" type="presParOf" srcId="{05426321-C095-45F7-8A9E-8532DB93BC6E}" destId="{8F3F5DED-2E19-4059-9072-39020C9A4D6E}" srcOrd="11" destOrd="0" presId="urn:microsoft.com/office/officeart/2005/8/layout/vList2"/>
    <dgm:cxn modelId="{B19F4C7A-2519-4356-B423-F1D87B013061}" type="presParOf" srcId="{05426321-C095-45F7-8A9E-8532DB93BC6E}" destId="{2AD1ABF0-A0F0-4E30-AB82-31F966176B15}" srcOrd="12" destOrd="0" presId="urn:microsoft.com/office/officeart/2005/8/layout/vList2"/>
    <dgm:cxn modelId="{F2E45B5F-1FAE-4638-81A6-117AEF713FBA}" type="presParOf" srcId="{05426321-C095-45F7-8A9E-8532DB93BC6E}" destId="{5C1BB184-167B-4E14-9FA3-81C915B80702}" srcOrd="13" destOrd="0" presId="urn:microsoft.com/office/officeart/2005/8/layout/vList2"/>
    <dgm:cxn modelId="{4C380F3E-B637-4DD9-8BA2-57D9743E4243}" type="presParOf" srcId="{05426321-C095-45F7-8A9E-8532DB93BC6E}" destId="{6717D496-F04E-4081-9A91-3E485073FC38}"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3DF11-ED98-4DF3-96F8-1174EE14ABFB}">
      <dsp:nvSpPr>
        <dsp:cNvPr id="0" name=""/>
        <dsp:cNvSpPr/>
      </dsp:nvSpPr>
      <dsp:spPr>
        <a:xfrm>
          <a:off x="0" y="101843"/>
          <a:ext cx="5257800"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sad</a:t>
          </a:r>
          <a:endParaRPr lang="en-US" sz="2500" kern="1200"/>
        </a:p>
      </dsp:txBody>
      <dsp:txXfrm>
        <a:off x="29271" y="131114"/>
        <a:ext cx="5199258" cy="541083"/>
      </dsp:txXfrm>
    </dsp:sp>
    <dsp:sp modelId="{64F3669F-15B3-4374-9F29-375F8086E841}">
      <dsp:nvSpPr>
        <dsp:cNvPr id="0" name=""/>
        <dsp:cNvSpPr/>
      </dsp:nvSpPr>
      <dsp:spPr>
        <a:xfrm>
          <a:off x="0" y="773468"/>
          <a:ext cx="5257800" cy="599625"/>
        </a:xfrm>
        <a:prstGeom prst="roundRect">
          <a:avLst/>
        </a:prstGeom>
        <a:solidFill>
          <a:schemeClr val="accent5">
            <a:hueOff val="194484"/>
            <a:satOff val="351"/>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angry</a:t>
          </a:r>
          <a:endParaRPr lang="en-US" sz="2500" kern="1200"/>
        </a:p>
      </dsp:txBody>
      <dsp:txXfrm>
        <a:off x="29271" y="802739"/>
        <a:ext cx="5199258" cy="541083"/>
      </dsp:txXfrm>
    </dsp:sp>
    <dsp:sp modelId="{9C6CD121-2E50-48C2-B132-47B27121694B}">
      <dsp:nvSpPr>
        <dsp:cNvPr id="0" name=""/>
        <dsp:cNvSpPr/>
      </dsp:nvSpPr>
      <dsp:spPr>
        <a:xfrm>
          <a:off x="0" y="1445093"/>
          <a:ext cx="5257800" cy="599625"/>
        </a:xfrm>
        <a:prstGeom prst="roundRect">
          <a:avLst/>
        </a:prstGeom>
        <a:solidFill>
          <a:schemeClr val="accent5">
            <a:hueOff val="388967"/>
            <a:satOff val="701"/>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anxious</a:t>
          </a:r>
          <a:endParaRPr lang="en-US" sz="2500" kern="1200"/>
        </a:p>
      </dsp:txBody>
      <dsp:txXfrm>
        <a:off x="29271" y="1474364"/>
        <a:ext cx="5199258" cy="541083"/>
      </dsp:txXfrm>
    </dsp:sp>
    <dsp:sp modelId="{8088A2E3-85FB-4068-8D12-971FA9CE04FF}">
      <dsp:nvSpPr>
        <dsp:cNvPr id="0" name=""/>
        <dsp:cNvSpPr/>
      </dsp:nvSpPr>
      <dsp:spPr>
        <a:xfrm>
          <a:off x="0" y="2116718"/>
          <a:ext cx="5257800" cy="599625"/>
        </a:xfrm>
        <a:prstGeom prst="roundRect">
          <a:avLst/>
        </a:prstGeom>
        <a:solidFill>
          <a:schemeClr val="accent5">
            <a:hueOff val="583451"/>
            <a:satOff val="1052"/>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jealous</a:t>
          </a:r>
          <a:endParaRPr lang="en-US" sz="2500" kern="1200"/>
        </a:p>
      </dsp:txBody>
      <dsp:txXfrm>
        <a:off x="29271" y="2145989"/>
        <a:ext cx="5199258" cy="541083"/>
      </dsp:txXfrm>
    </dsp:sp>
    <dsp:sp modelId="{C212EEFD-110E-450F-97E4-8778A72D9AB9}">
      <dsp:nvSpPr>
        <dsp:cNvPr id="0" name=""/>
        <dsp:cNvSpPr/>
      </dsp:nvSpPr>
      <dsp:spPr>
        <a:xfrm>
          <a:off x="0" y="2788343"/>
          <a:ext cx="5257800" cy="599625"/>
        </a:xfrm>
        <a:prstGeom prst="roundRect">
          <a:avLst/>
        </a:prstGeom>
        <a:solidFill>
          <a:schemeClr val="accent5">
            <a:hueOff val="777935"/>
            <a:satOff val="1402"/>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regretful</a:t>
          </a:r>
          <a:endParaRPr lang="en-US" sz="2500" kern="1200"/>
        </a:p>
      </dsp:txBody>
      <dsp:txXfrm>
        <a:off x="29271" y="2817614"/>
        <a:ext cx="5199258" cy="541083"/>
      </dsp:txXfrm>
    </dsp:sp>
    <dsp:sp modelId="{EA93D3CF-6014-4A4B-AC19-E98213EC8298}">
      <dsp:nvSpPr>
        <dsp:cNvPr id="0" name=""/>
        <dsp:cNvSpPr/>
      </dsp:nvSpPr>
      <dsp:spPr>
        <a:xfrm>
          <a:off x="0" y="3459969"/>
          <a:ext cx="5257800" cy="599625"/>
        </a:xfrm>
        <a:prstGeom prst="roundRect">
          <a:avLst/>
        </a:prstGeom>
        <a:solidFill>
          <a:schemeClr val="accent5">
            <a:hueOff val="972419"/>
            <a:satOff val="1753"/>
            <a:lumOff val="1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bored</a:t>
          </a:r>
          <a:endParaRPr lang="en-US" sz="2500" kern="1200"/>
        </a:p>
      </dsp:txBody>
      <dsp:txXfrm>
        <a:off x="29271" y="3489240"/>
        <a:ext cx="5199258" cy="541083"/>
      </dsp:txXfrm>
    </dsp:sp>
    <dsp:sp modelId="{2AD1ABF0-A0F0-4E30-AB82-31F966176B15}">
      <dsp:nvSpPr>
        <dsp:cNvPr id="0" name=""/>
        <dsp:cNvSpPr/>
      </dsp:nvSpPr>
      <dsp:spPr>
        <a:xfrm>
          <a:off x="0" y="4131594"/>
          <a:ext cx="5257800" cy="599625"/>
        </a:xfrm>
        <a:prstGeom prst="roundRect">
          <a:avLst/>
        </a:prstGeom>
        <a:solidFill>
          <a:schemeClr val="accent5">
            <a:hueOff val="1166902"/>
            <a:satOff val="2103"/>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Tired</a:t>
          </a:r>
          <a:endParaRPr lang="en-US" sz="2500" kern="1200"/>
        </a:p>
      </dsp:txBody>
      <dsp:txXfrm>
        <a:off x="29271" y="4160865"/>
        <a:ext cx="5199258" cy="541083"/>
      </dsp:txXfrm>
    </dsp:sp>
    <dsp:sp modelId="{6717D496-F04E-4081-9A91-3E485073FC38}">
      <dsp:nvSpPr>
        <dsp:cNvPr id="0" name=""/>
        <dsp:cNvSpPr/>
      </dsp:nvSpPr>
      <dsp:spPr>
        <a:xfrm>
          <a:off x="0" y="4803219"/>
          <a:ext cx="5257800" cy="599625"/>
        </a:xfrm>
        <a:prstGeom prst="roundRect">
          <a:avLst/>
        </a:prstGeom>
        <a:solidFill>
          <a:schemeClr val="accent5">
            <a:hueOff val="1361386"/>
            <a:satOff val="2454"/>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Stressed</a:t>
          </a:r>
          <a:endParaRPr lang="en-US" sz="2500" kern="1200"/>
        </a:p>
      </dsp:txBody>
      <dsp:txXfrm>
        <a:off x="29271" y="4832490"/>
        <a:ext cx="5199258"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15FBE0-0AFE-43F4-9A89-578CDBA56C9A}" type="datetimeFigureOut">
              <a:rPr lang="en-GB" smtClean="0"/>
              <a:t>28/08/2020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CF401-0FAF-46C8-8A78-B72B3A48B8D6}" type="slidenum">
              <a:rPr lang="en-GB" smtClean="0"/>
              <a:t>‹#›</a:t>
            </a:fld>
            <a:endParaRPr lang="en-GB"/>
          </a:p>
        </p:txBody>
      </p:sp>
    </p:spTree>
    <p:extLst>
      <p:ext uri="{BB962C8B-B14F-4D97-AF65-F5344CB8AC3E}">
        <p14:creationId xmlns:p14="http://schemas.microsoft.com/office/powerpoint/2010/main" val="77769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15FBE0-0AFE-43F4-9A89-578CDBA56C9A}" type="datetimeFigureOut">
              <a:rPr lang="en-GB" smtClean="0"/>
              <a:t>28/08/2020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CF401-0FAF-46C8-8A78-B72B3A48B8D6}" type="slidenum">
              <a:rPr lang="en-GB" smtClean="0"/>
              <a:t>‹#›</a:t>
            </a:fld>
            <a:endParaRPr lang="en-GB"/>
          </a:p>
        </p:txBody>
      </p:sp>
    </p:spTree>
    <p:extLst>
      <p:ext uri="{BB962C8B-B14F-4D97-AF65-F5344CB8AC3E}">
        <p14:creationId xmlns:p14="http://schemas.microsoft.com/office/powerpoint/2010/main" val="199658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15FBE0-0AFE-43F4-9A89-578CDBA56C9A}" type="datetimeFigureOut">
              <a:rPr lang="en-GB" smtClean="0"/>
              <a:t>28/08/2020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CF401-0FAF-46C8-8A78-B72B3A48B8D6}" type="slidenum">
              <a:rPr lang="en-GB" smtClean="0"/>
              <a:t>‹#›</a:t>
            </a:fld>
            <a:endParaRPr lang="en-GB"/>
          </a:p>
        </p:txBody>
      </p:sp>
    </p:spTree>
    <p:extLst>
      <p:ext uri="{BB962C8B-B14F-4D97-AF65-F5344CB8AC3E}">
        <p14:creationId xmlns:p14="http://schemas.microsoft.com/office/powerpoint/2010/main" val="4102797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15FBE0-0AFE-43F4-9A89-578CDBA56C9A}" type="datetimeFigureOut">
              <a:rPr lang="en-GB" smtClean="0"/>
              <a:t>28/08/2020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CF401-0FAF-46C8-8A78-B72B3A48B8D6}" type="slidenum">
              <a:rPr lang="en-GB" smtClean="0"/>
              <a:t>‹#›</a:t>
            </a:fld>
            <a:endParaRPr lang="en-GB"/>
          </a:p>
        </p:txBody>
      </p:sp>
    </p:spTree>
    <p:extLst>
      <p:ext uri="{BB962C8B-B14F-4D97-AF65-F5344CB8AC3E}">
        <p14:creationId xmlns:p14="http://schemas.microsoft.com/office/powerpoint/2010/main" val="34562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15FBE0-0AFE-43F4-9A89-578CDBA56C9A}" type="datetimeFigureOut">
              <a:rPr lang="en-GB" smtClean="0"/>
              <a:t>28/08/2020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CF401-0FAF-46C8-8A78-B72B3A48B8D6}" type="slidenum">
              <a:rPr lang="en-GB" smtClean="0"/>
              <a:t>‹#›</a:t>
            </a:fld>
            <a:endParaRPr lang="en-GB"/>
          </a:p>
        </p:txBody>
      </p:sp>
    </p:spTree>
    <p:extLst>
      <p:ext uri="{BB962C8B-B14F-4D97-AF65-F5344CB8AC3E}">
        <p14:creationId xmlns:p14="http://schemas.microsoft.com/office/powerpoint/2010/main" val="266008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15FBE0-0AFE-43F4-9A89-578CDBA56C9A}" type="datetimeFigureOut">
              <a:rPr lang="en-GB" smtClean="0"/>
              <a:t>28/08/2020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3CF401-0FAF-46C8-8A78-B72B3A48B8D6}" type="slidenum">
              <a:rPr lang="en-GB" smtClean="0"/>
              <a:t>‹#›</a:t>
            </a:fld>
            <a:endParaRPr lang="en-GB"/>
          </a:p>
        </p:txBody>
      </p:sp>
    </p:spTree>
    <p:extLst>
      <p:ext uri="{BB962C8B-B14F-4D97-AF65-F5344CB8AC3E}">
        <p14:creationId xmlns:p14="http://schemas.microsoft.com/office/powerpoint/2010/main" val="272716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15FBE0-0AFE-43F4-9A89-578CDBA56C9A}" type="datetimeFigureOut">
              <a:rPr lang="en-GB" smtClean="0"/>
              <a:t>28/08/2020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3CF401-0FAF-46C8-8A78-B72B3A48B8D6}" type="slidenum">
              <a:rPr lang="en-GB" smtClean="0"/>
              <a:t>‹#›</a:t>
            </a:fld>
            <a:endParaRPr lang="en-GB"/>
          </a:p>
        </p:txBody>
      </p:sp>
    </p:spTree>
    <p:extLst>
      <p:ext uri="{BB962C8B-B14F-4D97-AF65-F5344CB8AC3E}">
        <p14:creationId xmlns:p14="http://schemas.microsoft.com/office/powerpoint/2010/main" val="254968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15FBE0-0AFE-43F4-9A89-578CDBA56C9A}" type="datetimeFigureOut">
              <a:rPr lang="en-GB" smtClean="0"/>
              <a:t>28/08/2020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3CF401-0FAF-46C8-8A78-B72B3A48B8D6}" type="slidenum">
              <a:rPr lang="en-GB" smtClean="0"/>
              <a:t>‹#›</a:t>
            </a:fld>
            <a:endParaRPr lang="en-GB"/>
          </a:p>
        </p:txBody>
      </p:sp>
    </p:spTree>
    <p:extLst>
      <p:ext uri="{BB962C8B-B14F-4D97-AF65-F5344CB8AC3E}">
        <p14:creationId xmlns:p14="http://schemas.microsoft.com/office/powerpoint/2010/main" val="38609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5FBE0-0AFE-43F4-9A89-578CDBA56C9A}" type="datetimeFigureOut">
              <a:rPr lang="en-GB" smtClean="0"/>
              <a:t>28/08/2020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3CF401-0FAF-46C8-8A78-B72B3A48B8D6}" type="slidenum">
              <a:rPr lang="en-GB" smtClean="0"/>
              <a:t>‹#›</a:t>
            </a:fld>
            <a:endParaRPr lang="en-GB"/>
          </a:p>
        </p:txBody>
      </p:sp>
    </p:spTree>
    <p:extLst>
      <p:ext uri="{BB962C8B-B14F-4D97-AF65-F5344CB8AC3E}">
        <p14:creationId xmlns:p14="http://schemas.microsoft.com/office/powerpoint/2010/main" val="309961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15FBE0-0AFE-43F4-9A89-578CDBA56C9A}" type="datetimeFigureOut">
              <a:rPr lang="en-GB" smtClean="0"/>
              <a:t>28/08/2020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3CF401-0FAF-46C8-8A78-B72B3A48B8D6}" type="slidenum">
              <a:rPr lang="en-GB" smtClean="0"/>
              <a:t>‹#›</a:t>
            </a:fld>
            <a:endParaRPr lang="en-GB"/>
          </a:p>
        </p:txBody>
      </p:sp>
    </p:spTree>
    <p:extLst>
      <p:ext uri="{BB962C8B-B14F-4D97-AF65-F5344CB8AC3E}">
        <p14:creationId xmlns:p14="http://schemas.microsoft.com/office/powerpoint/2010/main" val="3164385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15FBE0-0AFE-43F4-9A89-578CDBA56C9A}" type="datetimeFigureOut">
              <a:rPr lang="en-GB" smtClean="0"/>
              <a:t>28/08/2020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3CF401-0FAF-46C8-8A78-B72B3A48B8D6}" type="slidenum">
              <a:rPr lang="en-GB" smtClean="0"/>
              <a:t>‹#›</a:t>
            </a:fld>
            <a:endParaRPr lang="en-GB"/>
          </a:p>
        </p:txBody>
      </p:sp>
    </p:spTree>
    <p:extLst>
      <p:ext uri="{BB962C8B-B14F-4D97-AF65-F5344CB8AC3E}">
        <p14:creationId xmlns:p14="http://schemas.microsoft.com/office/powerpoint/2010/main" val="415465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5FBE0-0AFE-43F4-9A89-578CDBA56C9A}" type="datetimeFigureOut">
              <a:rPr lang="en-GB" smtClean="0"/>
              <a:t>28/08/2020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CF401-0FAF-46C8-8A78-B72B3A48B8D6}" type="slidenum">
              <a:rPr lang="en-GB" smtClean="0"/>
              <a:t>‹#›</a:t>
            </a:fld>
            <a:endParaRPr lang="en-GB"/>
          </a:p>
        </p:txBody>
      </p:sp>
    </p:spTree>
    <p:extLst>
      <p:ext uri="{BB962C8B-B14F-4D97-AF65-F5344CB8AC3E}">
        <p14:creationId xmlns:p14="http://schemas.microsoft.com/office/powerpoint/2010/main" val="8444667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2651C-0B0A-4FCF-86DD-EB0A180E0C04}"/>
              </a:ext>
            </a:extLst>
          </p:cNvPr>
          <p:cNvSpPr>
            <a:spLocks noGrp="1"/>
          </p:cNvSpPr>
          <p:nvPr>
            <p:ph type="title"/>
          </p:nvPr>
        </p:nvSpPr>
        <p:spPr>
          <a:xfrm>
            <a:off x="833002" y="448253"/>
            <a:ext cx="10520702" cy="1325563"/>
          </a:xfrm>
        </p:spPr>
        <p:txBody>
          <a:bodyPr>
            <a:normAutofit/>
          </a:bodyPr>
          <a:lstStyle/>
          <a:p>
            <a:r>
              <a:rPr lang="en-GB"/>
              <a:t>Day 8</a:t>
            </a:r>
          </a:p>
        </p:txBody>
      </p:sp>
      <p:sp>
        <p:nvSpPr>
          <p:cNvPr id="3" name="Content Placeholder 2">
            <a:extLst>
              <a:ext uri="{FF2B5EF4-FFF2-40B4-BE49-F238E27FC236}">
                <a16:creationId xmlns:a16="http://schemas.microsoft.com/office/drawing/2014/main" id="{C8265226-CF9A-4EB4-B00F-8B64AF89557F}"/>
              </a:ext>
            </a:extLst>
          </p:cNvPr>
          <p:cNvSpPr>
            <a:spLocks noGrp="1"/>
          </p:cNvSpPr>
          <p:nvPr>
            <p:ph idx="1"/>
          </p:nvPr>
        </p:nvSpPr>
        <p:spPr>
          <a:xfrm>
            <a:off x="838200" y="2191807"/>
            <a:ext cx="4936067" cy="3985155"/>
          </a:xfrm>
        </p:spPr>
        <p:txBody>
          <a:bodyPr>
            <a:normAutofit/>
          </a:bodyPr>
          <a:lstStyle/>
          <a:p>
            <a:r>
              <a:rPr lang="en-GB" dirty="0"/>
              <a:t>The Secrets of a Phenomenal Relationship (THE SPARK OF LIFE)</a:t>
            </a:r>
          </a:p>
          <a:p>
            <a:endParaRPr lang="en-GB" dirty="0"/>
          </a:p>
          <a:p>
            <a:endParaRPr lang="en-GB" sz="2000" dirty="0"/>
          </a:p>
        </p:txBody>
      </p:sp>
      <p:pic>
        <p:nvPicPr>
          <p:cNvPr id="4" name="Picture 3">
            <a:extLst>
              <a:ext uri="{FF2B5EF4-FFF2-40B4-BE49-F238E27FC236}">
                <a16:creationId xmlns:a16="http://schemas.microsoft.com/office/drawing/2014/main" id="{73E27628-1F90-4CA7-916A-AC03A8623C50}"/>
              </a:ext>
            </a:extLst>
          </p:cNvPr>
          <p:cNvPicPr>
            <a:picLocks noChangeAspect="1"/>
          </p:cNvPicPr>
          <p:nvPr/>
        </p:nvPicPr>
        <p:blipFill rotWithShape="1">
          <a:blip r:embed="rId2"/>
          <a:srcRect t="28267" r="9091"/>
          <a:stretch/>
        </p:blipFill>
        <p:spPr>
          <a:xfrm>
            <a:off x="6417734" y="2232107"/>
            <a:ext cx="4935970" cy="3904556"/>
          </a:xfrm>
          <a:prstGeom prst="rect">
            <a:avLst/>
          </a:prstGeom>
        </p:spPr>
      </p:pic>
    </p:spTree>
    <p:extLst>
      <p:ext uri="{BB962C8B-B14F-4D97-AF65-F5344CB8AC3E}">
        <p14:creationId xmlns:p14="http://schemas.microsoft.com/office/powerpoint/2010/main" val="1016995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0084-56D6-4809-BBE1-D4BAEE739934}"/>
              </a:ext>
            </a:extLst>
          </p:cNvPr>
          <p:cNvSpPr>
            <a:spLocks noGrp="1"/>
          </p:cNvSpPr>
          <p:nvPr>
            <p:ph type="title"/>
          </p:nvPr>
        </p:nvSpPr>
        <p:spPr>
          <a:xfrm>
            <a:off x="958660" y="939474"/>
            <a:ext cx="10395044" cy="1325563"/>
          </a:xfrm>
        </p:spPr>
        <p:txBody>
          <a:bodyPr>
            <a:normAutofit/>
          </a:bodyPr>
          <a:lstStyle/>
          <a:p>
            <a:r>
              <a:rPr lang="en-GB" sz="2800"/>
              <a:t>Whenever something bad happens to us, it’s easy for us to slip into one of the following behaviours:</a:t>
            </a:r>
            <a:br>
              <a:rPr lang="en-GB" sz="2800"/>
            </a:br>
            <a:endParaRPr lang="en-GB" sz="2800"/>
          </a:p>
        </p:txBody>
      </p:sp>
      <p:sp>
        <p:nvSpPr>
          <p:cNvPr id="3" name="Content Placeholder 2">
            <a:extLst>
              <a:ext uri="{FF2B5EF4-FFF2-40B4-BE49-F238E27FC236}">
                <a16:creationId xmlns:a16="http://schemas.microsoft.com/office/drawing/2014/main" id="{AD841FB9-2BB8-4452-B3D2-E47321218C4F}"/>
              </a:ext>
            </a:extLst>
          </p:cNvPr>
          <p:cNvSpPr>
            <a:spLocks noGrp="1"/>
          </p:cNvSpPr>
          <p:nvPr>
            <p:ph idx="1"/>
          </p:nvPr>
        </p:nvSpPr>
        <p:spPr>
          <a:xfrm>
            <a:off x="5103382" y="2683029"/>
            <a:ext cx="6032552" cy="3156519"/>
          </a:xfrm>
        </p:spPr>
        <p:txBody>
          <a:bodyPr>
            <a:normAutofit/>
          </a:bodyPr>
          <a:lstStyle/>
          <a:p>
            <a:r>
              <a:rPr lang="en-GB" sz="2000"/>
              <a:t>Slipping into depression. For those of us who have faced cases of depression before, we might fall back if we’re not careful at managing our emotions.</a:t>
            </a:r>
          </a:p>
          <a:p>
            <a:r>
              <a:rPr lang="en-GB" sz="2000"/>
              <a:t>Dejection or giving up. We lose hope, or worse still, we give up. We decide it’s not worth it, that life is out to get us, and we should just stop trying altogether.</a:t>
            </a:r>
          </a:p>
          <a:p>
            <a:endParaRPr lang="en-GB" sz="2000"/>
          </a:p>
        </p:txBody>
      </p:sp>
      <p:pic>
        <p:nvPicPr>
          <p:cNvPr id="4" name="Picture 3">
            <a:extLst>
              <a:ext uri="{FF2B5EF4-FFF2-40B4-BE49-F238E27FC236}">
                <a16:creationId xmlns:a16="http://schemas.microsoft.com/office/drawing/2014/main" id="{E44A4537-2C64-4D53-AB28-05244F3E2B57}"/>
              </a:ext>
            </a:extLst>
          </p:cNvPr>
          <p:cNvPicPr>
            <a:picLocks noChangeAspect="1"/>
          </p:cNvPicPr>
          <p:nvPr/>
        </p:nvPicPr>
        <p:blipFill rotWithShape="1">
          <a:blip r:embed="rId2"/>
          <a:srcRect t="727" b="14687"/>
          <a:stretch/>
        </p:blipFill>
        <p:spPr>
          <a:xfrm>
            <a:off x="1036749" y="2925410"/>
            <a:ext cx="3456680" cy="1944371"/>
          </a:xfrm>
          <a:prstGeom prst="rect">
            <a:avLst/>
          </a:prstGeom>
        </p:spPr>
      </p:pic>
    </p:spTree>
    <p:extLst>
      <p:ext uri="{BB962C8B-B14F-4D97-AF65-F5344CB8AC3E}">
        <p14:creationId xmlns:p14="http://schemas.microsoft.com/office/powerpoint/2010/main" val="334140048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339FD82B-2278-4139-B649-5E6FB2E82CD2}"/>
              </a:ext>
            </a:extLst>
          </p:cNvPr>
          <p:cNvPicPr>
            <a:picLocks noChangeAspect="1"/>
          </p:cNvPicPr>
          <p:nvPr/>
        </p:nvPicPr>
        <p:blipFill rotWithShape="1">
          <a:blip r:embed="rId2"/>
          <a:srcRect l="4311" r="48783"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8CB03A-DDDD-4EFD-B9EB-24018025433A}"/>
              </a:ext>
            </a:extLst>
          </p:cNvPr>
          <p:cNvSpPr>
            <a:spLocks noGrp="1"/>
          </p:cNvSpPr>
          <p:nvPr>
            <p:ph type="title"/>
          </p:nvPr>
        </p:nvSpPr>
        <p:spPr>
          <a:xfrm>
            <a:off x="5827048" y="407987"/>
            <a:ext cx="5721484" cy="1325563"/>
          </a:xfrm>
        </p:spPr>
        <p:txBody>
          <a:bodyPr>
            <a:normAutofit/>
          </a:bodyPr>
          <a:lstStyle/>
          <a:p>
            <a:r>
              <a:rPr lang="en-GB"/>
              <a:t>In relationship </a:t>
            </a:r>
          </a:p>
        </p:txBody>
      </p:sp>
      <p:sp>
        <p:nvSpPr>
          <p:cNvPr id="3" name="Content Placeholder 2">
            <a:extLst>
              <a:ext uri="{FF2B5EF4-FFF2-40B4-BE49-F238E27FC236}">
                <a16:creationId xmlns:a16="http://schemas.microsoft.com/office/drawing/2014/main" id="{91F1B35A-D3EA-4DFF-8B47-F395AD5B206A}"/>
              </a:ext>
            </a:extLst>
          </p:cNvPr>
          <p:cNvSpPr>
            <a:spLocks noGrp="1"/>
          </p:cNvSpPr>
          <p:nvPr>
            <p:ph idx="1"/>
          </p:nvPr>
        </p:nvSpPr>
        <p:spPr>
          <a:xfrm>
            <a:off x="5827048" y="1868487"/>
            <a:ext cx="5721484" cy="4351338"/>
          </a:xfrm>
        </p:spPr>
        <p:txBody>
          <a:bodyPr>
            <a:normAutofit/>
          </a:bodyPr>
          <a:lstStyle/>
          <a:p>
            <a:r>
              <a:rPr lang="en-GB"/>
              <a:t>Is this the end of something wonderful or the beginning of something unpleasant? </a:t>
            </a:r>
          </a:p>
          <a:p>
            <a:r>
              <a:rPr lang="en-GB"/>
              <a:t>Are you being punished for your failure or rewarded for your success? </a:t>
            </a:r>
          </a:p>
        </p:txBody>
      </p:sp>
    </p:spTree>
    <p:extLst>
      <p:ext uri="{BB962C8B-B14F-4D97-AF65-F5344CB8AC3E}">
        <p14:creationId xmlns:p14="http://schemas.microsoft.com/office/powerpoint/2010/main" val="2394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7C58-3B56-4A15-B203-DA65FEC3DF5C}"/>
              </a:ext>
            </a:extLst>
          </p:cNvPr>
          <p:cNvSpPr>
            <a:spLocks noGrp="1"/>
          </p:cNvSpPr>
          <p:nvPr>
            <p:ph type="title"/>
          </p:nvPr>
        </p:nvSpPr>
        <p:spPr>
          <a:xfrm>
            <a:off x="838200" y="365125"/>
            <a:ext cx="6254496" cy="1828800"/>
          </a:xfrm>
        </p:spPr>
        <p:txBody>
          <a:bodyPr>
            <a:normAutofit/>
          </a:bodyPr>
          <a:lstStyle/>
          <a:p>
            <a:r>
              <a:rPr lang="en-GB"/>
              <a:t>In relationship </a:t>
            </a:r>
          </a:p>
        </p:txBody>
      </p:sp>
      <p:sp>
        <p:nvSpPr>
          <p:cNvPr id="3" name="Content Placeholder 2">
            <a:extLst>
              <a:ext uri="{FF2B5EF4-FFF2-40B4-BE49-F238E27FC236}">
                <a16:creationId xmlns:a16="http://schemas.microsoft.com/office/drawing/2014/main" id="{2CB63462-DFC2-4F72-9201-AB08DBC93A44}"/>
              </a:ext>
            </a:extLst>
          </p:cNvPr>
          <p:cNvSpPr>
            <a:spLocks noGrp="1"/>
          </p:cNvSpPr>
          <p:nvPr>
            <p:ph idx="1"/>
          </p:nvPr>
        </p:nvSpPr>
        <p:spPr>
          <a:xfrm>
            <a:off x="838200" y="2322576"/>
            <a:ext cx="6254496" cy="3858768"/>
          </a:xfrm>
        </p:spPr>
        <p:txBody>
          <a:bodyPr>
            <a:normAutofit/>
          </a:bodyPr>
          <a:lstStyle/>
          <a:p>
            <a:r>
              <a:rPr lang="en-GB" sz="2400"/>
              <a:t>In relationships – and in life – your state changes everything. </a:t>
            </a:r>
          </a:p>
          <a:p>
            <a:r>
              <a:rPr lang="en-GB" sz="2400"/>
              <a:t>Your state is the state of  your relationship. When two people are in a peak state, </a:t>
            </a:r>
          </a:p>
          <a:p>
            <a:r>
              <a:rPr lang="en-GB" sz="2400"/>
              <a:t>it’s easy to create a relationship that’s also in a peak state. Peak State</a:t>
            </a:r>
          </a:p>
          <a:p>
            <a:endParaRPr lang="en-GB" sz="2400"/>
          </a:p>
        </p:txBody>
      </p:sp>
      <p:pic>
        <p:nvPicPr>
          <p:cNvPr id="4" name="Picture 3">
            <a:extLst>
              <a:ext uri="{FF2B5EF4-FFF2-40B4-BE49-F238E27FC236}">
                <a16:creationId xmlns:a16="http://schemas.microsoft.com/office/drawing/2014/main" id="{3A4315B9-76FF-41C1-A7A2-BB6888625EEE}"/>
              </a:ext>
            </a:extLst>
          </p:cNvPr>
          <p:cNvPicPr>
            <a:picLocks noChangeAspect="1"/>
          </p:cNvPicPr>
          <p:nvPr/>
        </p:nvPicPr>
        <p:blipFill rotWithShape="1">
          <a:blip r:embed="rId2"/>
          <a:srcRect l="5043" r="49967"/>
          <a:stretch/>
        </p:blipFill>
        <p:spPr>
          <a:xfrm>
            <a:off x="7552266" y="10"/>
            <a:ext cx="4639733" cy="6857990"/>
          </a:xfrm>
          <a:prstGeom prst="rect">
            <a:avLst/>
          </a:prstGeom>
        </p:spPr>
      </p:pic>
    </p:spTree>
    <p:extLst>
      <p:ext uri="{BB962C8B-B14F-4D97-AF65-F5344CB8AC3E}">
        <p14:creationId xmlns:p14="http://schemas.microsoft.com/office/powerpoint/2010/main" val="35921821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E0D5896D-20C5-40D5-8992-F4D602BBD66F}"/>
              </a:ext>
            </a:extLst>
          </p:cNvPr>
          <p:cNvPicPr>
            <a:picLocks noChangeAspect="1"/>
          </p:cNvPicPr>
          <p:nvPr/>
        </p:nvPicPr>
        <p:blipFill rotWithShape="1">
          <a:blip r:embed="rId2"/>
          <a:srcRect l="4311" r="48783"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9C5420-F09F-4C98-8B74-3D12183C0403}"/>
              </a:ext>
            </a:extLst>
          </p:cNvPr>
          <p:cNvSpPr>
            <a:spLocks noGrp="1"/>
          </p:cNvSpPr>
          <p:nvPr>
            <p:ph type="title"/>
          </p:nvPr>
        </p:nvSpPr>
        <p:spPr>
          <a:xfrm>
            <a:off x="5827048" y="407987"/>
            <a:ext cx="5721484" cy="1325563"/>
          </a:xfrm>
        </p:spPr>
        <p:txBody>
          <a:bodyPr>
            <a:normAutofit/>
          </a:bodyPr>
          <a:lstStyle/>
          <a:p>
            <a:r>
              <a:rPr lang="en-GB"/>
              <a:t>In relationship </a:t>
            </a:r>
          </a:p>
        </p:txBody>
      </p:sp>
      <p:sp>
        <p:nvSpPr>
          <p:cNvPr id="3" name="Content Placeholder 2">
            <a:extLst>
              <a:ext uri="{FF2B5EF4-FFF2-40B4-BE49-F238E27FC236}">
                <a16:creationId xmlns:a16="http://schemas.microsoft.com/office/drawing/2014/main" id="{C4F99E02-4B03-4AB2-B1DF-717415CE2986}"/>
              </a:ext>
            </a:extLst>
          </p:cNvPr>
          <p:cNvSpPr>
            <a:spLocks noGrp="1"/>
          </p:cNvSpPr>
          <p:nvPr>
            <p:ph idx="1"/>
          </p:nvPr>
        </p:nvSpPr>
        <p:spPr>
          <a:xfrm>
            <a:off x="5827048" y="1868487"/>
            <a:ext cx="5721484" cy="4351338"/>
          </a:xfrm>
        </p:spPr>
        <p:txBody>
          <a:bodyPr>
            <a:normAutofit/>
          </a:bodyPr>
          <a:lstStyle/>
          <a:p>
            <a:r>
              <a:rPr lang="en-GB"/>
              <a:t>+ Peak State = Peak Relationship </a:t>
            </a:r>
          </a:p>
          <a:p>
            <a:r>
              <a:rPr lang="en-GB"/>
              <a:t>When one person is in a peak state and their partner is low, often the person in the peak state wants their partner to be happy. </a:t>
            </a:r>
          </a:p>
          <a:p>
            <a:r>
              <a:rPr lang="en-GB"/>
              <a:t>Their partner wishes to stay where they are, which can create tension. Peak State + Low State = Anger, Lowered States and Disagreements</a:t>
            </a:r>
          </a:p>
        </p:txBody>
      </p:sp>
    </p:spTree>
    <p:extLst>
      <p:ext uri="{BB962C8B-B14F-4D97-AF65-F5344CB8AC3E}">
        <p14:creationId xmlns:p14="http://schemas.microsoft.com/office/powerpoint/2010/main" val="213017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DF3A-67D7-4B6E-92B1-CB9180D18A3D}"/>
              </a:ext>
            </a:extLst>
          </p:cNvPr>
          <p:cNvSpPr>
            <a:spLocks noGrp="1"/>
          </p:cNvSpPr>
          <p:nvPr>
            <p:ph type="title"/>
          </p:nvPr>
        </p:nvSpPr>
        <p:spPr/>
        <p:txBody>
          <a:bodyPr/>
          <a:lstStyle/>
          <a:p>
            <a:r>
              <a:rPr lang="en-GB" dirty="0"/>
              <a:t>IDENTIFY 3 NEGATIVE WORDS</a:t>
            </a:r>
          </a:p>
        </p:txBody>
      </p:sp>
      <p:sp>
        <p:nvSpPr>
          <p:cNvPr id="3" name="Content Placeholder 2">
            <a:extLst>
              <a:ext uri="{FF2B5EF4-FFF2-40B4-BE49-F238E27FC236}">
                <a16:creationId xmlns:a16="http://schemas.microsoft.com/office/drawing/2014/main" id="{4F477983-E0B6-449C-A865-0F27CAE25D6E}"/>
              </a:ext>
            </a:extLst>
          </p:cNvPr>
          <p:cNvSpPr>
            <a:spLocks noGrp="1"/>
          </p:cNvSpPr>
          <p:nvPr>
            <p:ph idx="1"/>
          </p:nvPr>
        </p:nvSpPr>
        <p:spPr/>
        <p:txBody>
          <a:bodyPr/>
          <a:lstStyle/>
          <a:p>
            <a:r>
              <a:rPr lang="en-GB" dirty="0"/>
              <a:t>“I’m frustrated,” “I’m depressed,” or “I’m humiliated.” Come up with alternative words that will lower the intensity of those negative emotions. Maybe instead of “depressed” you say you are “a little bit down.”</a:t>
            </a:r>
          </a:p>
        </p:txBody>
      </p:sp>
    </p:spTree>
    <p:extLst>
      <p:ext uri="{BB962C8B-B14F-4D97-AF65-F5344CB8AC3E}">
        <p14:creationId xmlns:p14="http://schemas.microsoft.com/office/powerpoint/2010/main" val="278470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C897-E90C-46AB-8197-CE2B8FCAD80C}"/>
              </a:ext>
            </a:extLst>
          </p:cNvPr>
          <p:cNvSpPr>
            <a:spLocks noGrp="1"/>
          </p:cNvSpPr>
          <p:nvPr>
            <p:ph type="title"/>
          </p:nvPr>
        </p:nvSpPr>
        <p:spPr/>
        <p:txBody>
          <a:bodyPr/>
          <a:lstStyle/>
          <a:p>
            <a:r>
              <a:rPr lang="en-GB" dirty="0"/>
              <a:t>TRANSFORM YOUR WORDS</a:t>
            </a:r>
          </a:p>
        </p:txBody>
      </p:sp>
      <p:sp>
        <p:nvSpPr>
          <p:cNvPr id="3" name="Content Placeholder 2">
            <a:extLst>
              <a:ext uri="{FF2B5EF4-FFF2-40B4-BE49-F238E27FC236}">
                <a16:creationId xmlns:a16="http://schemas.microsoft.com/office/drawing/2014/main" id="{DD5C0184-CCAB-4FDA-A2EE-2E0C249B2CD9}"/>
              </a:ext>
            </a:extLst>
          </p:cNvPr>
          <p:cNvSpPr>
            <a:spLocks noGrp="1"/>
          </p:cNvSpPr>
          <p:nvPr>
            <p:ph idx="1"/>
          </p:nvPr>
        </p:nvSpPr>
        <p:spPr/>
        <p:txBody>
          <a:bodyPr/>
          <a:lstStyle/>
          <a:p>
            <a:r>
              <a:rPr lang="en-GB" dirty="0"/>
              <a:t>So here are the four steps to your 10-day challenge:</a:t>
            </a:r>
          </a:p>
          <a:p>
            <a:r>
              <a:rPr lang="en-GB" dirty="0"/>
              <a:t>Step 1: Check yourself. Become conscious of the habitual words you use to describe your unhappy or distressing feelings. ...</a:t>
            </a:r>
          </a:p>
          <a:p>
            <a:r>
              <a:rPr lang="en-GB" dirty="0"/>
              <a:t>Step 2: Identify 3 negative words. ...</a:t>
            </a:r>
          </a:p>
          <a:p>
            <a:r>
              <a:rPr lang="en-GB" dirty="0"/>
              <a:t>Step 3: Find 3 positive words. ...</a:t>
            </a:r>
          </a:p>
          <a:p>
            <a:r>
              <a:rPr lang="en-GB" dirty="0"/>
              <a:t>Step 4: Pick two “accountability” buddies.</a:t>
            </a:r>
          </a:p>
          <a:p>
            <a:endParaRPr lang="en-GB" dirty="0"/>
          </a:p>
        </p:txBody>
      </p:sp>
    </p:spTree>
    <p:extLst>
      <p:ext uri="{BB962C8B-B14F-4D97-AF65-F5344CB8AC3E}">
        <p14:creationId xmlns:p14="http://schemas.microsoft.com/office/powerpoint/2010/main" val="425856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82047-D849-446F-AAD3-461EC16D3746}"/>
              </a:ext>
            </a:extLst>
          </p:cNvPr>
          <p:cNvSpPr>
            <a:spLocks noGrp="1"/>
          </p:cNvSpPr>
          <p:nvPr>
            <p:ph type="title"/>
          </p:nvPr>
        </p:nvSpPr>
        <p:spPr>
          <a:xfrm>
            <a:off x="519545" y="621792"/>
            <a:ext cx="5181503" cy="5504688"/>
          </a:xfrm>
        </p:spPr>
        <p:txBody>
          <a:bodyPr>
            <a:normAutofit/>
          </a:bodyPr>
          <a:lstStyle/>
          <a:p>
            <a:r>
              <a:rPr lang="en-GB" sz="4800"/>
              <a:t>TRANSFORM YOUR WORDS</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93F79CB-14B7-4D51-BF53-D019B20D23EC}"/>
              </a:ext>
            </a:extLst>
          </p:cNvPr>
          <p:cNvGraphicFramePr>
            <a:graphicFrameLocks noGrp="1"/>
          </p:cNvGraphicFramePr>
          <p:nvPr>
            <p:ph idx="1"/>
            <p:extLst>
              <p:ext uri="{D42A27DB-BD31-4B8C-83A1-F6EECF244321}">
                <p14:modId xmlns:p14="http://schemas.microsoft.com/office/powerpoint/2010/main" val="3230426490"/>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32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161DF9-09E5-4B59-8323-DCF90596D2E5}"/>
              </a:ext>
            </a:extLst>
          </p:cNvPr>
          <p:cNvSpPr>
            <a:spLocks noGrp="1"/>
          </p:cNvSpPr>
          <p:nvPr>
            <p:ph type="title"/>
          </p:nvPr>
        </p:nvSpPr>
        <p:spPr>
          <a:xfrm>
            <a:off x="934872" y="982272"/>
            <a:ext cx="3388419" cy="4560970"/>
          </a:xfrm>
        </p:spPr>
        <p:txBody>
          <a:bodyPr>
            <a:normAutofit/>
          </a:bodyPr>
          <a:lstStyle/>
          <a:p>
            <a:r>
              <a:rPr lang="en-GB" sz="4000">
                <a:solidFill>
                  <a:srgbClr val="FFFFFF"/>
                </a:solidFill>
              </a:rPr>
              <a:t>Some of  Words of Affirmation Masculine Personality Wants to Hear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5B98796-6352-42E4-88E6-12D852C02C28}"/>
              </a:ext>
            </a:extLst>
          </p:cNvPr>
          <p:cNvSpPr>
            <a:spLocks noGrp="1"/>
          </p:cNvSpPr>
          <p:nvPr>
            <p:ph idx="1"/>
          </p:nvPr>
        </p:nvSpPr>
        <p:spPr>
          <a:xfrm>
            <a:off x="5221862" y="1719618"/>
            <a:ext cx="5948831" cy="4334629"/>
          </a:xfrm>
        </p:spPr>
        <p:txBody>
          <a:bodyPr anchor="ctr">
            <a:normAutofit/>
          </a:bodyPr>
          <a:lstStyle/>
          <a:p>
            <a:r>
              <a:rPr lang="en-GB" sz="1900">
                <a:solidFill>
                  <a:srgbClr val="FEFFFF"/>
                </a:solidFill>
              </a:rPr>
              <a:t>When you listened to me, you made me feel loved.</a:t>
            </a:r>
          </a:p>
          <a:p>
            <a:endParaRPr lang="en-GB" sz="1900">
              <a:solidFill>
                <a:srgbClr val="FEFFFF"/>
              </a:solidFill>
            </a:endParaRPr>
          </a:p>
          <a:p>
            <a:r>
              <a:rPr lang="en-GB" sz="1900">
                <a:solidFill>
                  <a:srgbClr val="FEFFFF"/>
                </a:solidFill>
              </a:rPr>
              <a:t> You are my man!</a:t>
            </a:r>
          </a:p>
          <a:p>
            <a:endParaRPr lang="en-GB" sz="1900">
              <a:solidFill>
                <a:srgbClr val="FEFFFF"/>
              </a:solidFill>
            </a:endParaRPr>
          </a:p>
          <a:p>
            <a:r>
              <a:rPr lang="en-GB" sz="1900">
                <a:solidFill>
                  <a:srgbClr val="FEFFFF"/>
                </a:solidFill>
              </a:rPr>
              <a:t> You are my protector.</a:t>
            </a:r>
          </a:p>
          <a:p>
            <a:endParaRPr lang="en-GB" sz="1900">
              <a:solidFill>
                <a:srgbClr val="FEFFFF"/>
              </a:solidFill>
            </a:endParaRPr>
          </a:p>
          <a:p>
            <a:r>
              <a:rPr lang="en-GB" sz="1900">
                <a:solidFill>
                  <a:srgbClr val="FEFFFF"/>
                </a:solidFill>
              </a:rPr>
              <a:t> You are awesome!</a:t>
            </a:r>
          </a:p>
          <a:p>
            <a:endParaRPr lang="en-GB" sz="1900">
              <a:solidFill>
                <a:srgbClr val="FEFFFF"/>
              </a:solidFill>
            </a:endParaRPr>
          </a:p>
          <a:p>
            <a:r>
              <a:rPr lang="en-GB" sz="1900">
                <a:solidFill>
                  <a:srgbClr val="FEFFFF"/>
                </a:solidFill>
              </a:rPr>
              <a:t>Hey, do you have any plans later?</a:t>
            </a:r>
          </a:p>
          <a:p>
            <a:endParaRPr lang="en-GB" sz="1900">
              <a:solidFill>
                <a:srgbClr val="FEFFFF"/>
              </a:solidFill>
            </a:endParaRPr>
          </a:p>
          <a:p>
            <a:r>
              <a:rPr lang="en-GB" sz="1900">
                <a:solidFill>
                  <a:srgbClr val="FEFFFF"/>
                </a:solidFill>
              </a:rPr>
              <a:t> I respect you so much.</a:t>
            </a:r>
          </a:p>
          <a:p>
            <a:endParaRPr lang="en-GB" sz="1900">
              <a:solidFill>
                <a:srgbClr val="FEFFFF"/>
              </a:solidFill>
            </a:endParaRPr>
          </a:p>
          <a:p>
            <a:endParaRPr lang="en-GB" sz="1900">
              <a:solidFill>
                <a:srgbClr val="FEFFFF"/>
              </a:solidFill>
            </a:endParaRPr>
          </a:p>
        </p:txBody>
      </p:sp>
    </p:spTree>
    <p:extLst>
      <p:ext uri="{BB962C8B-B14F-4D97-AF65-F5344CB8AC3E}">
        <p14:creationId xmlns:p14="http://schemas.microsoft.com/office/powerpoint/2010/main" val="241520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11370C0-8C89-42E6-AFDD-D90027DD7A76}"/>
              </a:ext>
            </a:extLst>
          </p:cNvPr>
          <p:cNvSpPr>
            <a:spLocks noGrp="1"/>
          </p:cNvSpPr>
          <p:nvPr>
            <p:ph type="title"/>
          </p:nvPr>
        </p:nvSpPr>
        <p:spPr>
          <a:xfrm>
            <a:off x="934872" y="982272"/>
            <a:ext cx="3388419" cy="4560970"/>
          </a:xfrm>
        </p:spPr>
        <p:txBody>
          <a:bodyPr>
            <a:normAutofit/>
          </a:bodyPr>
          <a:lstStyle/>
          <a:p>
            <a:r>
              <a:rPr lang="en-GB" sz="4000">
                <a:solidFill>
                  <a:srgbClr val="FFFFFF"/>
                </a:solidFill>
              </a:rPr>
              <a:t>Some of  Words of Affirmation Masculine Personality Wants to Hear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720FC26-0533-48E9-A714-3F26CC046D96}"/>
              </a:ext>
            </a:extLst>
          </p:cNvPr>
          <p:cNvSpPr>
            <a:spLocks noGrp="1"/>
          </p:cNvSpPr>
          <p:nvPr>
            <p:ph idx="1"/>
          </p:nvPr>
        </p:nvSpPr>
        <p:spPr>
          <a:xfrm>
            <a:off x="5221862" y="1719618"/>
            <a:ext cx="5948831" cy="4334629"/>
          </a:xfrm>
        </p:spPr>
        <p:txBody>
          <a:bodyPr anchor="ctr">
            <a:normAutofit/>
          </a:bodyPr>
          <a:lstStyle/>
          <a:p>
            <a:r>
              <a:rPr lang="en-GB" sz="1900">
                <a:solidFill>
                  <a:srgbClr val="FEFFFF"/>
                </a:solidFill>
              </a:rPr>
              <a:t>You make me feel like a Lady.</a:t>
            </a:r>
          </a:p>
          <a:p>
            <a:endParaRPr lang="en-GB" sz="1900">
              <a:solidFill>
                <a:srgbClr val="FEFFFF"/>
              </a:solidFill>
            </a:endParaRPr>
          </a:p>
          <a:p>
            <a:r>
              <a:rPr lang="en-GB" sz="1900">
                <a:solidFill>
                  <a:srgbClr val="FEFFFF"/>
                </a:solidFill>
              </a:rPr>
              <a:t> I love being with you.</a:t>
            </a:r>
          </a:p>
          <a:p>
            <a:endParaRPr lang="en-GB" sz="1900">
              <a:solidFill>
                <a:srgbClr val="FEFFFF"/>
              </a:solidFill>
            </a:endParaRPr>
          </a:p>
          <a:p>
            <a:r>
              <a:rPr lang="en-GB" sz="1900">
                <a:solidFill>
                  <a:srgbClr val="FEFFFF"/>
                </a:solidFill>
              </a:rPr>
              <a:t> You’re so smart.</a:t>
            </a:r>
          </a:p>
          <a:p>
            <a:endParaRPr lang="en-GB" sz="1900">
              <a:solidFill>
                <a:srgbClr val="FEFFFF"/>
              </a:solidFill>
            </a:endParaRPr>
          </a:p>
          <a:p>
            <a:r>
              <a:rPr lang="en-GB" sz="1900">
                <a:solidFill>
                  <a:srgbClr val="FEFFFF"/>
                </a:solidFill>
              </a:rPr>
              <a:t> You’re amazing!</a:t>
            </a:r>
          </a:p>
          <a:p>
            <a:endParaRPr lang="en-GB" sz="1900">
              <a:solidFill>
                <a:srgbClr val="FEFFFF"/>
              </a:solidFill>
            </a:endParaRPr>
          </a:p>
          <a:p>
            <a:r>
              <a:rPr lang="en-GB" sz="1900">
                <a:solidFill>
                  <a:srgbClr val="FEFFFF"/>
                </a:solidFill>
              </a:rPr>
              <a:t> Thank you, that was really kind.</a:t>
            </a:r>
          </a:p>
          <a:p>
            <a:endParaRPr lang="en-GB" sz="1900">
              <a:solidFill>
                <a:srgbClr val="FEFFFF"/>
              </a:solidFill>
            </a:endParaRPr>
          </a:p>
          <a:p>
            <a:r>
              <a:rPr lang="en-GB" sz="1900">
                <a:solidFill>
                  <a:srgbClr val="FEFFFF"/>
                </a:solidFill>
              </a:rPr>
              <a:t> You’re so strong.</a:t>
            </a:r>
          </a:p>
          <a:p>
            <a:endParaRPr lang="en-GB" sz="1900">
              <a:solidFill>
                <a:srgbClr val="FEFFFF"/>
              </a:solidFill>
            </a:endParaRPr>
          </a:p>
          <a:p>
            <a:endParaRPr lang="en-GB" sz="1900">
              <a:solidFill>
                <a:srgbClr val="FEFFFF"/>
              </a:solidFill>
            </a:endParaRPr>
          </a:p>
        </p:txBody>
      </p:sp>
    </p:spTree>
    <p:extLst>
      <p:ext uri="{BB962C8B-B14F-4D97-AF65-F5344CB8AC3E}">
        <p14:creationId xmlns:p14="http://schemas.microsoft.com/office/powerpoint/2010/main" val="66797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72EFAD8-FDE9-494A-B6BD-BD2EBD2EDE91}"/>
              </a:ext>
            </a:extLst>
          </p:cNvPr>
          <p:cNvSpPr>
            <a:spLocks noGrp="1"/>
          </p:cNvSpPr>
          <p:nvPr>
            <p:ph type="title"/>
          </p:nvPr>
        </p:nvSpPr>
        <p:spPr>
          <a:xfrm>
            <a:off x="934872" y="982272"/>
            <a:ext cx="3388419" cy="4560970"/>
          </a:xfrm>
        </p:spPr>
        <p:txBody>
          <a:bodyPr>
            <a:normAutofit/>
          </a:bodyPr>
          <a:lstStyle/>
          <a:p>
            <a:r>
              <a:rPr lang="en-GB" sz="4000">
                <a:solidFill>
                  <a:srgbClr val="FFFFFF"/>
                </a:solidFill>
              </a:rPr>
              <a:t>Some of  Words of Affirmation Masculine Personality Wants to Hear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ADF7474F-2DAD-4472-A97C-FE36C60140D7}"/>
              </a:ext>
            </a:extLst>
          </p:cNvPr>
          <p:cNvSpPr>
            <a:spLocks noGrp="1"/>
          </p:cNvSpPr>
          <p:nvPr>
            <p:ph idx="1"/>
          </p:nvPr>
        </p:nvSpPr>
        <p:spPr>
          <a:xfrm>
            <a:off x="5221862" y="1719618"/>
            <a:ext cx="5948831" cy="4334629"/>
          </a:xfrm>
        </p:spPr>
        <p:txBody>
          <a:bodyPr anchor="ctr">
            <a:normAutofit/>
          </a:bodyPr>
          <a:lstStyle/>
          <a:p>
            <a:r>
              <a:rPr lang="en-GB" sz="1900">
                <a:solidFill>
                  <a:srgbClr val="FEFFFF"/>
                </a:solidFill>
              </a:rPr>
              <a:t>You’re a hard worker.</a:t>
            </a:r>
          </a:p>
          <a:p>
            <a:endParaRPr lang="en-GB" sz="1900">
              <a:solidFill>
                <a:srgbClr val="FEFFFF"/>
              </a:solidFill>
            </a:endParaRPr>
          </a:p>
          <a:p>
            <a:r>
              <a:rPr lang="en-GB" sz="1900">
                <a:solidFill>
                  <a:srgbClr val="FEFFFF"/>
                </a:solidFill>
              </a:rPr>
              <a:t> You know how to make me happy!</a:t>
            </a:r>
          </a:p>
          <a:p>
            <a:endParaRPr lang="en-GB" sz="1900">
              <a:solidFill>
                <a:srgbClr val="FEFFFF"/>
              </a:solidFill>
            </a:endParaRPr>
          </a:p>
          <a:p>
            <a:r>
              <a:rPr lang="en-GB" sz="1900">
                <a:solidFill>
                  <a:srgbClr val="FEFFFF"/>
                </a:solidFill>
              </a:rPr>
              <a:t> When you hold me tight, I feel safe with you.</a:t>
            </a:r>
          </a:p>
          <a:p>
            <a:endParaRPr lang="en-GB" sz="1900">
              <a:solidFill>
                <a:srgbClr val="FEFFFF"/>
              </a:solidFill>
            </a:endParaRPr>
          </a:p>
          <a:p>
            <a:r>
              <a:rPr lang="en-GB" sz="1900">
                <a:solidFill>
                  <a:srgbClr val="FEFFFF"/>
                </a:solidFill>
              </a:rPr>
              <a:t> I like you.</a:t>
            </a:r>
          </a:p>
          <a:p>
            <a:endParaRPr lang="en-GB" sz="1900">
              <a:solidFill>
                <a:srgbClr val="FEFFFF"/>
              </a:solidFill>
            </a:endParaRPr>
          </a:p>
          <a:p>
            <a:pPr marL="0" indent="0">
              <a:buNone/>
            </a:pPr>
            <a:r>
              <a:rPr lang="en-GB" sz="1900">
                <a:solidFill>
                  <a:srgbClr val="FEFFFF"/>
                </a:solidFill>
              </a:rPr>
              <a:t> I love your sense of humor.</a:t>
            </a:r>
          </a:p>
          <a:p>
            <a:endParaRPr lang="en-GB" sz="1900">
              <a:solidFill>
                <a:srgbClr val="FEFFFF"/>
              </a:solidFill>
            </a:endParaRPr>
          </a:p>
          <a:p>
            <a:r>
              <a:rPr lang="en-GB" sz="1900">
                <a:solidFill>
                  <a:srgbClr val="FEFFFF"/>
                </a:solidFill>
              </a:rPr>
              <a:t> Thanks for the date . . . I enjoyed being with you.</a:t>
            </a:r>
          </a:p>
        </p:txBody>
      </p:sp>
    </p:spTree>
    <p:extLst>
      <p:ext uri="{BB962C8B-B14F-4D97-AF65-F5344CB8AC3E}">
        <p14:creationId xmlns:p14="http://schemas.microsoft.com/office/powerpoint/2010/main" val="342467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CF8EAF3-D6A3-486B-BE96-A194F23FF236}"/>
              </a:ext>
            </a:extLst>
          </p:cNvPr>
          <p:cNvPicPr>
            <a:picLocks noGrp="1" noChangeAspect="1"/>
          </p:cNvPicPr>
          <p:nvPr>
            <p:ph idx="1"/>
          </p:nvPr>
        </p:nvPicPr>
        <p:blipFill rotWithShape="1">
          <a:blip r:embed="rId2"/>
          <a:srcRect t="4734" r="35364" b="435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600C61-BCDD-4D37-9BD3-D7E8E7AF408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dirty="0"/>
              <a:t>Skill 5 :Harness Courage and Embrace honesty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12172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153894-1E79-4F6F-BD7F-C46A1BA7BB07}"/>
              </a:ext>
            </a:extLst>
          </p:cNvPr>
          <p:cNvSpPr>
            <a:spLocks noGrp="1"/>
          </p:cNvSpPr>
          <p:nvPr>
            <p:ph type="title"/>
          </p:nvPr>
        </p:nvSpPr>
        <p:spPr>
          <a:xfrm>
            <a:off x="934872" y="982272"/>
            <a:ext cx="3388419" cy="4560970"/>
          </a:xfrm>
        </p:spPr>
        <p:txBody>
          <a:bodyPr>
            <a:normAutofit/>
          </a:bodyPr>
          <a:lstStyle/>
          <a:p>
            <a:r>
              <a:rPr lang="en-GB" sz="4000">
                <a:solidFill>
                  <a:srgbClr val="FFFFFF"/>
                </a:solidFill>
              </a:rPr>
              <a:t>Some of  Words of Affirmation Masculine Personality Wants to Hear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54B7C3E-E3F5-4742-9A37-D61A0A138000}"/>
              </a:ext>
            </a:extLst>
          </p:cNvPr>
          <p:cNvSpPr>
            <a:spLocks noGrp="1"/>
          </p:cNvSpPr>
          <p:nvPr>
            <p:ph idx="1"/>
          </p:nvPr>
        </p:nvSpPr>
        <p:spPr>
          <a:xfrm>
            <a:off x="5221862" y="1719618"/>
            <a:ext cx="5948831" cy="4334629"/>
          </a:xfrm>
        </p:spPr>
        <p:txBody>
          <a:bodyPr anchor="ctr">
            <a:normAutofit/>
          </a:bodyPr>
          <a:lstStyle/>
          <a:p>
            <a:r>
              <a:rPr lang="en-GB" sz="2400">
                <a:solidFill>
                  <a:srgbClr val="FEFFFF"/>
                </a:solidFill>
              </a:rPr>
              <a:t>Thank you for thinking of me.</a:t>
            </a:r>
          </a:p>
          <a:p>
            <a:r>
              <a:rPr lang="en-GB" sz="2400">
                <a:solidFill>
                  <a:srgbClr val="FEFFFF"/>
                </a:solidFill>
              </a:rPr>
              <a:t> You’re so considerate.</a:t>
            </a:r>
          </a:p>
          <a:p>
            <a:r>
              <a:rPr lang="en-GB" sz="2400">
                <a:solidFill>
                  <a:srgbClr val="FEFFFF"/>
                </a:solidFill>
              </a:rPr>
              <a:t>You’re a great lover.</a:t>
            </a:r>
          </a:p>
          <a:p>
            <a:r>
              <a:rPr lang="en-GB" sz="2400">
                <a:solidFill>
                  <a:srgbClr val="FEFFFF"/>
                </a:solidFill>
              </a:rPr>
              <a:t> I’ll always stand by your side.</a:t>
            </a:r>
          </a:p>
          <a:p>
            <a:r>
              <a:rPr lang="en-GB" sz="2400">
                <a:solidFill>
                  <a:srgbClr val="FEFFFF"/>
                </a:solidFill>
              </a:rPr>
              <a:t>Your secrets are safe with me.</a:t>
            </a:r>
          </a:p>
          <a:p>
            <a:r>
              <a:rPr lang="en-GB" sz="2400">
                <a:solidFill>
                  <a:srgbClr val="FEFFFF"/>
                </a:solidFill>
              </a:rPr>
              <a:t>I’m yours.</a:t>
            </a:r>
          </a:p>
          <a:p>
            <a:r>
              <a:rPr lang="en-GB" sz="2400">
                <a:solidFill>
                  <a:srgbClr val="FEFFFF"/>
                </a:solidFill>
              </a:rPr>
              <a:t> I’ll go wherever you lead.</a:t>
            </a:r>
          </a:p>
          <a:p>
            <a:r>
              <a:rPr lang="en-GB" sz="2400">
                <a:solidFill>
                  <a:srgbClr val="FEFFFF"/>
                </a:solidFill>
              </a:rPr>
              <a:t> I’m blessed you are my husband.</a:t>
            </a:r>
          </a:p>
        </p:txBody>
      </p:sp>
    </p:spTree>
    <p:extLst>
      <p:ext uri="{BB962C8B-B14F-4D97-AF65-F5344CB8AC3E}">
        <p14:creationId xmlns:p14="http://schemas.microsoft.com/office/powerpoint/2010/main" val="2593981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B5B003-C614-4C9D-B873-54AB866BC6B4}"/>
              </a:ext>
            </a:extLst>
          </p:cNvPr>
          <p:cNvSpPr>
            <a:spLocks noGrp="1"/>
          </p:cNvSpPr>
          <p:nvPr>
            <p:ph type="title"/>
          </p:nvPr>
        </p:nvSpPr>
        <p:spPr>
          <a:xfrm>
            <a:off x="934872" y="982272"/>
            <a:ext cx="3388419" cy="4560970"/>
          </a:xfrm>
        </p:spPr>
        <p:txBody>
          <a:bodyPr>
            <a:normAutofit/>
          </a:bodyPr>
          <a:lstStyle/>
          <a:p>
            <a:r>
              <a:rPr lang="en-GB" sz="4000">
                <a:solidFill>
                  <a:srgbClr val="FFFFFF"/>
                </a:solidFill>
              </a:rPr>
              <a:t>Some of  Words of Affirmation Masculine Personality Wants to Hear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45EBCFA-2640-4D7A-96AE-527173053C70}"/>
              </a:ext>
            </a:extLst>
          </p:cNvPr>
          <p:cNvSpPr>
            <a:spLocks noGrp="1"/>
          </p:cNvSpPr>
          <p:nvPr>
            <p:ph idx="1"/>
          </p:nvPr>
        </p:nvSpPr>
        <p:spPr>
          <a:xfrm>
            <a:off x="5221862" y="1719618"/>
            <a:ext cx="5948831" cy="4334629"/>
          </a:xfrm>
        </p:spPr>
        <p:txBody>
          <a:bodyPr anchor="ctr">
            <a:normAutofit/>
          </a:bodyPr>
          <a:lstStyle/>
          <a:p>
            <a:r>
              <a:rPr lang="en-GB" sz="2400">
                <a:solidFill>
                  <a:srgbClr val="FEFFFF"/>
                </a:solidFill>
              </a:rPr>
              <a:t>I have confidence in your leadership.</a:t>
            </a:r>
          </a:p>
          <a:p>
            <a:r>
              <a:rPr lang="en-GB" sz="2400">
                <a:solidFill>
                  <a:srgbClr val="FEFFFF"/>
                </a:solidFill>
              </a:rPr>
              <a:t> I totally trust you.</a:t>
            </a:r>
          </a:p>
          <a:p>
            <a:r>
              <a:rPr lang="en-GB" sz="2400">
                <a:solidFill>
                  <a:srgbClr val="FEFFFF"/>
                </a:solidFill>
              </a:rPr>
              <a:t> I’m proud to be your wife.</a:t>
            </a:r>
          </a:p>
          <a:p>
            <a:r>
              <a:rPr lang="en-GB" sz="2400">
                <a:solidFill>
                  <a:srgbClr val="FEFFFF"/>
                </a:solidFill>
              </a:rPr>
              <a:t> God has my best in mind. That’s why he gave you to me.</a:t>
            </a:r>
          </a:p>
          <a:p>
            <a:r>
              <a:rPr lang="en-GB" sz="2400">
                <a:solidFill>
                  <a:srgbClr val="FEFFFF"/>
                </a:solidFill>
              </a:rPr>
              <a:t>There’s no one like you.</a:t>
            </a:r>
          </a:p>
          <a:p>
            <a:r>
              <a:rPr lang="en-GB" sz="2400">
                <a:solidFill>
                  <a:srgbClr val="FEFFFF"/>
                </a:solidFill>
              </a:rPr>
              <a:t> You inspire me to be the best I can be.</a:t>
            </a:r>
          </a:p>
          <a:p>
            <a:r>
              <a:rPr lang="en-GB" sz="2400">
                <a:solidFill>
                  <a:srgbClr val="FEFFFF"/>
                </a:solidFill>
              </a:rPr>
              <a:t> The hard times don’t matter – I’m with you.</a:t>
            </a:r>
          </a:p>
          <a:p>
            <a:endParaRPr lang="en-GB" sz="2400">
              <a:solidFill>
                <a:srgbClr val="FEFFFF"/>
              </a:solidFill>
            </a:endParaRPr>
          </a:p>
          <a:p>
            <a:endParaRPr lang="en-GB" sz="2400">
              <a:solidFill>
                <a:srgbClr val="FEFFFF"/>
              </a:solidFill>
            </a:endParaRPr>
          </a:p>
        </p:txBody>
      </p:sp>
    </p:spTree>
    <p:extLst>
      <p:ext uri="{BB962C8B-B14F-4D97-AF65-F5344CB8AC3E}">
        <p14:creationId xmlns:p14="http://schemas.microsoft.com/office/powerpoint/2010/main" val="3206313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B580A04-EEFE-4B16-8B29-9C8F2BC88E33}"/>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Words of Affirmation Every feminine  Personality Wants to Hear</a:t>
            </a:r>
          </a:p>
        </p:txBody>
      </p:sp>
      <p:sp>
        <p:nvSpPr>
          <p:cNvPr id="3" name="Content Placeholder 2">
            <a:extLst>
              <a:ext uri="{FF2B5EF4-FFF2-40B4-BE49-F238E27FC236}">
                <a16:creationId xmlns:a16="http://schemas.microsoft.com/office/drawing/2014/main" id="{85217D01-E191-4D25-8D24-0D96BD97D2B7}"/>
              </a:ext>
            </a:extLst>
          </p:cNvPr>
          <p:cNvSpPr>
            <a:spLocks noGrp="1"/>
          </p:cNvSpPr>
          <p:nvPr>
            <p:ph idx="1"/>
          </p:nvPr>
        </p:nvSpPr>
        <p:spPr>
          <a:xfrm>
            <a:off x="1367624" y="2490436"/>
            <a:ext cx="9708995" cy="3567173"/>
          </a:xfrm>
        </p:spPr>
        <p:txBody>
          <a:bodyPr anchor="ctr">
            <a:normAutofit/>
          </a:bodyPr>
          <a:lstStyle/>
          <a:p>
            <a:r>
              <a:rPr lang="en-GB" sz="1900"/>
              <a:t>You are my dream girl.</a:t>
            </a:r>
          </a:p>
          <a:p>
            <a:r>
              <a:rPr lang="en-GB" sz="1900"/>
              <a:t>You are a beautiful person, inside and out.</a:t>
            </a:r>
          </a:p>
          <a:p>
            <a:r>
              <a:rPr lang="en-GB" sz="1900"/>
              <a:t> You’ve got what it takes to make things happen.</a:t>
            </a:r>
          </a:p>
          <a:p>
            <a:r>
              <a:rPr lang="en-GB" sz="1900"/>
              <a:t> You impress me, you really do!</a:t>
            </a:r>
          </a:p>
          <a:p>
            <a:r>
              <a:rPr lang="en-GB" sz="1900"/>
              <a:t>You are a woman of integrity.</a:t>
            </a:r>
          </a:p>
          <a:p>
            <a:r>
              <a:rPr lang="en-GB" sz="1900"/>
              <a:t> I admire you.</a:t>
            </a:r>
          </a:p>
          <a:p>
            <a:r>
              <a:rPr lang="en-GB" sz="1900"/>
              <a:t> I’m proud of how you handled situations like that.</a:t>
            </a:r>
          </a:p>
          <a:p>
            <a:endParaRPr lang="en-GB" sz="1900"/>
          </a:p>
          <a:p>
            <a:pPr marL="0" indent="0">
              <a:buNone/>
            </a:pPr>
            <a:r>
              <a:rPr lang="en-GB" sz="1900"/>
              <a:t>.</a:t>
            </a:r>
          </a:p>
        </p:txBody>
      </p:sp>
    </p:spTree>
    <p:extLst>
      <p:ext uri="{BB962C8B-B14F-4D97-AF65-F5344CB8AC3E}">
        <p14:creationId xmlns:p14="http://schemas.microsoft.com/office/powerpoint/2010/main" val="2226702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7C2120-C73F-4B65-B838-6A6E8A58F0B4}"/>
              </a:ext>
            </a:extLst>
          </p:cNvPr>
          <p:cNvSpPr>
            <a:spLocks noGrp="1"/>
          </p:cNvSpPr>
          <p:nvPr>
            <p:ph type="title"/>
          </p:nvPr>
        </p:nvSpPr>
        <p:spPr>
          <a:xfrm>
            <a:off x="934872" y="982272"/>
            <a:ext cx="3388419" cy="4560970"/>
          </a:xfrm>
        </p:spPr>
        <p:txBody>
          <a:bodyPr>
            <a:normAutofit/>
          </a:bodyPr>
          <a:lstStyle/>
          <a:p>
            <a:r>
              <a:rPr lang="en-GB" sz="4000">
                <a:solidFill>
                  <a:srgbClr val="FFFFFF"/>
                </a:solidFill>
              </a:rPr>
              <a:t>Words of Affirmation Every feminine Personality  Wants to Hear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E3F3CA7D-1BC4-4739-A7D4-79644D1FFC25}"/>
              </a:ext>
            </a:extLst>
          </p:cNvPr>
          <p:cNvSpPr>
            <a:spLocks noGrp="1"/>
          </p:cNvSpPr>
          <p:nvPr>
            <p:ph idx="1"/>
          </p:nvPr>
        </p:nvSpPr>
        <p:spPr>
          <a:xfrm>
            <a:off x="5221862" y="1719618"/>
            <a:ext cx="5948831" cy="4334629"/>
          </a:xfrm>
        </p:spPr>
        <p:txBody>
          <a:bodyPr anchor="ctr">
            <a:normAutofit/>
          </a:bodyPr>
          <a:lstStyle/>
          <a:p>
            <a:r>
              <a:rPr lang="en-GB" sz="2000">
                <a:solidFill>
                  <a:srgbClr val="FEFFFF"/>
                </a:solidFill>
              </a:rPr>
              <a:t>You are God’s perfect choice for me</a:t>
            </a:r>
          </a:p>
          <a:p>
            <a:r>
              <a:rPr lang="en-GB" sz="2000">
                <a:solidFill>
                  <a:srgbClr val="FEFFFF"/>
                </a:solidFill>
              </a:rPr>
              <a:t>You’re one in a million . . . and you’re mine!</a:t>
            </a:r>
          </a:p>
          <a:p>
            <a:r>
              <a:rPr lang="en-GB" sz="2000">
                <a:solidFill>
                  <a:srgbClr val="FEFFFF"/>
                </a:solidFill>
              </a:rPr>
              <a:t> I’m a rich man because you are my wife.</a:t>
            </a:r>
          </a:p>
          <a:p>
            <a:r>
              <a:rPr lang="en-GB" sz="2000">
                <a:solidFill>
                  <a:srgbClr val="FEFFFF"/>
                </a:solidFill>
              </a:rPr>
              <a:t> I’d be happy with you anywhere!</a:t>
            </a:r>
          </a:p>
          <a:p>
            <a:r>
              <a:rPr lang="en-GB" sz="2000">
                <a:solidFill>
                  <a:srgbClr val="FEFFFF"/>
                </a:solidFill>
              </a:rPr>
              <a:t>You make it all worth while. I wouldn’t want it any other way.</a:t>
            </a:r>
          </a:p>
          <a:p>
            <a:r>
              <a:rPr lang="en-GB" sz="2000">
                <a:solidFill>
                  <a:srgbClr val="FEFFFF"/>
                </a:solidFill>
              </a:rPr>
              <a:t> I’ll love you forever.</a:t>
            </a:r>
          </a:p>
          <a:p>
            <a:r>
              <a:rPr lang="en-GB" sz="2000">
                <a:solidFill>
                  <a:srgbClr val="FEFFFF"/>
                </a:solidFill>
              </a:rPr>
              <a:t>You make me look good!</a:t>
            </a:r>
          </a:p>
          <a:p>
            <a:r>
              <a:rPr lang="en-GB" sz="2000">
                <a:solidFill>
                  <a:srgbClr val="FEFFFF"/>
                </a:solidFill>
              </a:rPr>
              <a:t> When you walked into the room, you took my breath away.</a:t>
            </a:r>
          </a:p>
          <a:p>
            <a:r>
              <a:rPr lang="en-GB" sz="2000">
                <a:solidFill>
                  <a:srgbClr val="FEFFFF"/>
                </a:solidFill>
              </a:rPr>
              <a:t>You are an excellent wife and I’m a blessed man. </a:t>
            </a:r>
          </a:p>
        </p:txBody>
      </p:sp>
    </p:spTree>
    <p:extLst>
      <p:ext uri="{BB962C8B-B14F-4D97-AF65-F5344CB8AC3E}">
        <p14:creationId xmlns:p14="http://schemas.microsoft.com/office/powerpoint/2010/main" val="3640777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32730B-12CF-40FB-B02F-E824B377D723}"/>
              </a:ext>
            </a:extLst>
          </p:cNvPr>
          <p:cNvSpPr>
            <a:spLocks noGrp="1"/>
          </p:cNvSpPr>
          <p:nvPr>
            <p:ph type="title"/>
          </p:nvPr>
        </p:nvSpPr>
        <p:spPr>
          <a:xfrm>
            <a:off x="934872" y="982272"/>
            <a:ext cx="3388419" cy="4560970"/>
          </a:xfrm>
        </p:spPr>
        <p:txBody>
          <a:bodyPr>
            <a:normAutofit/>
          </a:bodyPr>
          <a:lstStyle/>
          <a:p>
            <a:r>
              <a:rPr lang="en-GB" sz="4000">
                <a:solidFill>
                  <a:srgbClr val="FFFFFF"/>
                </a:solidFill>
              </a:rPr>
              <a:t>Words of Affirmation Every feminine Personality  Wants to Hear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D5C74FD-1433-49DE-83A8-C0A7838054D0}"/>
              </a:ext>
            </a:extLst>
          </p:cNvPr>
          <p:cNvSpPr>
            <a:spLocks noGrp="1"/>
          </p:cNvSpPr>
          <p:nvPr>
            <p:ph idx="1"/>
          </p:nvPr>
        </p:nvSpPr>
        <p:spPr>
          <a:xfrm>
            <a:off x="5221862" y="1719618"/>
            <a:ext cx="5948831" cy="4334629"/>
          </a:xfrm>
        </p:spPr>
        <p:txBody>
          <a:bodyPr anchor="ctr">
            <a:normAutofit/>
          </a:bodyPr>
          <a:lstStyle/>
          <a:p>
            <a:r>
              <a:rPr lang="en-GB" sz="2400">
                <a:solidFill>
                  <a:srgbClr val="FEFFFF"/>
                </a:solidFill>
              </a:rPr>
              <a:t>You bring me joy.</a:t>
            </a:r>
          </a:p>
          <a:p>
            <a:r>
              <a:rPr lang="en-GB" sz="2400">
                <a:solidFill>
                  <a:srgbClr val="FEFFFF"/>
                </a:solidFill>
              </a:rPr>
              <a:t> I love the home that you’ve created.</a:t>
            </a:r>
          </a:p>
          <a:p>
            <a:r>
              <a:rPr lang="en-GB" sz="2400">
                <a:solidFill>
                  <a:srgbClr val="FEFFFF"/>
                </a:solidFill>
              </a:rPr>
              <a:t>You work hard to make things wonderful</a:t>
            </a:r>
          </a:p>
          <a:p>
            <a:r>
              <a:rPr lang="en-GB" sz="2400">
                <a:solidFill>
                  <a:srgbClr val="FEFFFF"/>
                </a:solidFill>
              </a:rPr>
              <a:t>You are God’s perfect choice for me.</a:t>
            </a:r>
          </a:p>
          <a:p>
            <a:r>
              <a:rPr lang="en-GB" sz="2400">
                <a:solidFill>
                  <a:srgbClr val="FEFFFF"/>
                </a:solidFill>
              </a:rPr>
              <a:t>You’ll always have my heart.</a:t>
            </a:r>
          </a:p>
          <a:p>
            <a:r>
              <a:rPr lang="en-GB" sz="2400">
                <a:solidFill>
                  <a:srgbClr val="FEFFFF"/>
                </a:solidFill>
              </a:rPr>
              <a:t> I’ll always be faithful to you.</a:t>
            </a:r>
          </a:p>
        </p:txBody>
      </p:sp>
    </p:spTree>
    <p:extLst>
      <p:ext uri="{BB962C8B-B14F-4D97-AF65-F5344CB8AC3E}">
        <p14:creationId xmlns:p14="http://schemas.microsoft.com/office/powerpoint/2010/main" val="3302849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5A6B01-34ED-4DAE-83C3-5D036A7CAE1B}"/>
              </a:ext>
            </a:extLst>
          </p:cNvPr>
          <p:cNvSpPr>
            <a:spLocks noGrp="1"/>
          </p:cNvSpPr>
          <p:nvPr>
            <p:ph type="title"/>
          </p:nvPr>
        </p:nvSpPr>
        <p:spPr>
          <a:xfrm>
            <a:off x="934872" y="982272"/>
            <a:ext cx="3388419" cy="4560970"/>
          </a:xfrm>
        </p:spPr>
        <p:txBody>
          <a:bodyPr>
            <a:normAutofit/>
          </a:bodyPr>
          <a:lstStyle/>
          <a:p>
            <a:r>
              <a:rPr lang="en-GB" sz="4000">
                <a:solidFill>
                  <a:srgbClr val="FFFFFF"/>
                </a:solidFill>
              </a:rPr>
              <a:t>Words of Affirmation Every feminine Personality  Wants to Hear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E1B7080B-E1C3-499D-BC59-F60CDEBF3496}"/>
              </a:ext>
            </a:extLst>
          </p:cNvPr>
          <p:cNvSpPr>
            <a:spLocks noGrp="1"/>
          </p:cNvSpPr>
          <p:nvPr>
            <p:ph idx="1"/>
          </p:nvPr>
        </p:nvSpPr>
        <p:spPr>
          <a:xfrm>
            <a:off x="5221862" y="1719618"/>
            <a:ext cx="5948831" cy="4334629"/>
          </a:xfrm>
        </p:spPr>
        <p:txBody>
          <a:bodyPr anchor="ctr">
            <a:normAutofit/>
          </a:bodyPr>
          <a:lstStyle/>
          <a:p>
            <a:r>
              <a:rPr lang="en-GB" sz="2400">
                <a:solidFill>
                  <a:srgbClr val="FEFFFF"/>
                </a:solidFill>
              </a:rPr>
              <a:t>Thank you for standing by me.</a:t>
            </a:r>
          </a:p>
          <a:p>
            <a:r>
              <a:rPr lang="en-GB" sz="2400">
                <a:solidFill>
                  <a:srgbClr val="FEFFFF"/>
                </a:solidFill>
              </a:rPr>
              <a:t>I really appreciate your loyalty.</a:t>
            </a:r>
          </a:p>
          <a:p>
            <a:r>
              <a:rPr lang="en-GB" sz="2400">
                <a:solidFill>
                  <a:srgbClr val="FEFFFF"/>
                </a:solidFill>
              </a:rPr>
              <a:t>You are a great cook/chef.</a:t>
            </a:r>
          </a:p>
          <a:p>
            <a:r>
              <a:rPr lang="en-GB" sz="2400">
                <a:solidFill>
                  <a:srgbClr val="FEFFFF"/>
                </a:solidFill>
              </a:rPr>
              <a:t>You’re so creative.</a:t>
            </a:r>
          </a:p>
          <a:p>
            <a:r>
              <a:rPr lang="en-GB" sz="2400">
                <a:solidFill>
                  <a:srgbClr val="FEFFFF"/>
                </a:solidFill>
              </a:rPr>
              <a:t>You are a godly woman.</a:t>
            </a:r>
          </a:p>
          <a:p>
            <a:endParaRPr lang="en-GB" sz="2400">
              <a:solidFill>
                <a:srgbClr val="FEFFFF"/>
              </a:solidFill>
            </a:endParaRPr>
          </a:p>
          <a:p>
            <a:endParaRPr lang="en-GB" sz="2400">
              <a:solidFill>
                <a:srgbClr val="FEFFFF"/>
              </a:solidFill>
            </a:endParaRPr>
          </a:p>
        </p:txBody>
      </p:sp>
    </p:spTree>
    <p:extLst>
      <p:ext uri="{BB962C8B-B14F-4D97-AF65-F5344CB8AC3E}">
        <p14:creationId xmlns:p14="http://schemas.microsoft.com/office/powerpoint/2010/main" val="1723197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10B3F8-52C7-46F6-A791-CF285E6FDAFD}"/>
              </a:ext>
            </a:extLst>
          </p:cNvPr>
          <p:cNvSpPr>
            <a:spLocks noGrp="1"/>
          </p:cNvSpPr>
          <p:nvPr>
            <p:ph type="title"/>
          </p:nvPr>
        </p:nvSpPr>
        <p:spPr>
          <a:xfrm>
            <a:off x="934872" y="982272"/>
            <a:ext cx="3388419" cy="4560970"/>
          </a:xfrm>
        </p:spPr>
        <p:txBody>
          <a:bodyPr>
            <a:normAutofit/>
          </a:bodyPr>
          <a:lstStyle/>
          <a:p>
            <a:r>
              <a:rPr lang="en-GB" sz="4000">
                <a:solidFill>
                  <a:srgbClr val="FFFFFF"/>
                </a:solidFill>
              </a:rPr>
              <a:t>Words of Affirmation Every feminine Personality  Wants to Hear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0592914-52B0-4DE1-8688-C0C1E015320B}"/>
              </a:ext>
            </a:extLst>
          </p:cNvPr>
          <p:cNvSpPr>
            <a:spLocks noGrp="1"/>
          </p:cNvSpPr>
          <p:nvPr>
            <p:ph idx="1"/>
          </p:nvPr>
        </p:nvSpPr>
        <p:spPr>
          <a:xfrm>
            <a:off x="5221862" y="1719618"/>
            <a:ext cx="5948831" cy="4334629"/>
          </a:xfrm>
        </p:spPr>
        <p:txBody>
          <a:bodyPr anchor="ctr">
            <a:normAutofit/>
          </a:bodyPr>
          <a:lstStyle/>
          <a:p>
            <a:r>
              <a:rPr lang="en-GB" sz="2400">
                <a:solidFill>
                  <a:srgbClr val="FEFFFF"/>
                </a:solidFill>
              </a:rPr>
              <a:t> I’ve learned a lot from you.</a:t>
            </a:r>
          </a:p>
          <a:p>
            <a:r>
              <a:rPr lang="en-GB" sz="2400">
                <a:solidFill>
                  <a:srgbClr val="FEFFFF"/>
                </a:solidFill>
              </a:rPr>
              <a:t> I’ve seen you grow so much.</a:t>
            </a:r>
          </a:p>
          <a:p>
            <a:r>
              <a:rPr lang="en-GB" sz="2400">
                <a:solidFill>
                  <a:srgbClr val="FEFFFF"/>
                </a:solidFill>
              </a:rPr>
              <a:t> I like spending time with you.</a:t>
            </a:r>
          </a:p>
          <a:p>
            <a:r>
              <a:rPr lang="en-GB" sz="2400">
                <a:solidFill>
                  <a:srgbClr val="FEFFFF"/>
                </a:solidFill>
              </a:rPr>
              <a:t>You’re as beautiful to me as the day we married.</a:t>
            </a:r>
          </a:p>
          <a:p>
            <a:r>
              <a:rPr lang="en-GB" sz="2400">
                <a:solidFill>
                  <a:srgbClr val="FEFFFF"/>
                </a:solidFill>
              </a:rPr>
              <a:t> My favourite place to be is with you.</a:t>
            </a:r>
          </a:p>
          <a:p>
            <a:endParaRPr lang="en-GB" sz="2400">
              <a:solidFill>
                <a:srgbClr val="FEFFFF"/>
              </a:solidFill>
            </a:endParaRPr>
          </a:p>
        </p:txBody>
      </p:sp>
    </p:spTree>
    <p:extLst>
      <p:ext uri="{BB962C8B-B14F-4D97-AF65-F5344CB8AC3E}">
        <p14:creationId xmlns:p14="http://schemas.microsoft.com/office/powerpoint/2010/main" val="576918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6843E4-F18C-4BC6-B3AB-44864389DAB8}"/>
              </a:ext>
            </a:extLst>
          </p:cNvPr>
          <p:cNvPicPr>
            <a:picLocks noChangeAspect="1"/>
          </p:cNvPicPr>
          <p:nvPr/>
        </p:nvPicPr>
        <p:blipFill rotWithShape="1">
          <a:blip r:embed="rId2"/>
          <a:srcRect t="13679" r="-2" b="29626"/>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AA35B5-E14C-4BA2-A6B2-D97C0994C8CB}"/>
              </a:ext>
            </a:extLst>
          </p:cNvPr>
          <p:cNvSpPr>
            <a:spLocks noGrp="1"/>
          </p:cNvSpPr>
          <p:nvPr>
            <p:ph type="title"/>
          </p:nvPr>
        </p:nvSpPr>
        <p:spPr>
          <a:xfrm>
            <a:off x="804672" y="365125"/>
            <a:ext cx="5266155" cy="1325563"/>
          </a:xfrm>
        </p:spPr>
        <p:txBody>
          <a:bodyPr>
            <a:normAutofit/>
          </a:bodyPr>
          <a:lstStyle/>
          <a:p>
            <a:r>
              <a:rPr lang="en-GB"/>
              <a:t>TRANSFORM YOUR WORDS</a:t>
            </a:r>
          </a:p>
        </p:txBody>
      </p:sp>
      <p:sp>
        <p:nvSpPr>
          <p:cNvPr id="3" name="Content Placeholder 2">
            <a:extLst>
              <a:ext uri="{FF2B5EF4-FFF2-40B4-BE49-F238E27FC236}">
                <a16:creationId xmlns:a16="http://schemas.microsoft.com/office/drawing/2014/main" id="{1C66D826-897E-4B9E-A382-6A6A48C109EE}"/>
              </a:ext>
            </a:extLst>
          </p:cNvPr>
          <p:cNvSpPr>
            <a:spLocks noGrp="1"/>
          </p:cNvSpPr>
          <p:nvPr>
            <p:ph idx="1"/>
          </p:nvPr>
        </p:nvSpPr>
        <p:spPr>
          <a:xfrm>
            <a:off x="804672" y="2022601"/>
            <a:ext cx="3941499" cy="4154361"/>
          </a:xfrm>
        </p:spPr>
        <p:txBody>
          <a:bodyPr>
            <a:normAutofit/>
          </a:bodyPr>
          <a:lstStyle/>
          <a:p>
            <a:r>
              <a:rPr lang="en-GB" sz="2000"/>
              <a:t>frustrated and angry, change I’m a little annoyed</a:t>
            </a:r>
          </a:p>
          <a:p>
            <a:r>
              <a:rPr lang="en-GB" sz="2000"/>
              <a:t>If you say something like, “I’m so worried about this,” stop yourself and acknowledge that “worry” might be too strong a word. Maybe what you really are is “a little bit concerned.</a:t>
            </a:r>
          </a:p>
        </p:txBody>
      </p:sp>
    </p:spTree>
    <p:extLst>
      <p:ext uri="{BB962C8B-B14F-4D97-AF65-F5344CB8AC3E}">
        <p14:creationId xmlns:p14="http://schemas.microsoft.com/office/powerpoint/2010/main" val="405998582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171E-C03E-4DFA-9C98-6D209070F015}"/>
              </a:ext>
            </a:extLst>
          </p:cNvPr>
          <p:cNvSpPr>
            <a:spLocks noGrp="1"/>
          </p:cNvSpPr>
          <p:nvPr>
            <p:ph type="title"/>
          </p:nvPr>
        </p:nvSpPr>
        <p:spPr>
          <a:xfrm>
            <a:off x="838200" y="365125"/>
            <a:ext cx="6254496" cy="1828800"/>
          </a:xfrm>
        </p:spPr>
        <p:txBody>
          <a:bodyPr>
            <a:normAutofit/>
          </a:bodyPr>
          <a:lstStyle/>
          <a:p>
            <a:r>
              <a:rPr lang="en-GB"/>
              <a:t>TRANSFORM YOUR WORDS</a:t>
            </a:r>
          </a:p>
        </p:txBody>
      </p:sp>
      <p:sp>
        <p:nvSpPr>
          <p:cNvPr id="3" name="Content Placeholder 2">
            <a:extLst>
              <a:ext uri="{FF2B5EF4-FFF2-40B4-BE49-F238E27FC236}">
                <a16:creationId xmlns:a16="http://schemas.microsoft.com/office/drawing/2014/main" id="{F74E1AB3-987A-4028-9D14-B9C26CDD6B05}"/>
              </a:ext>
            </a:extLst>
          </p:cNvPr>
          <p:cNvSpPr>
            <a:spLocks noGrp="1"/>
          </p:cNvSpPr>
          <p:nvPr>
            <p:ph idx="1"/>
          </p:nvPr>
        </p:nvSpPr>
        <p:spPr>
          <a:xfrm>
            <a:off x="838200" y="2322576"/>
            <a:ext cx="6254496" cy="3858768"/>
          </a:xfrm>
        </p:spPr>
        <p:txBody>
          <a:bodyPr>
            <a:normAutofit/>
          </a:bodyPr>
          <a:lstStyle/>
          <a:p>
            <a:r>
              <a:rPr lang="en-GB" sz="2400"/>
              <a:t>you are “furious” with someone, describe yourself as being a little “irritated” or “disappointed with their reaction”</a:t>
            </a:r>
          </a:p>
          <a:p>
            <a:r>
              <a:rPr lang="en-GB" sz="2400"/>
              <a:t>Maybe you use words like “I’m frustrated,” “I’m depressed,” or “I’m humiliated.” Come up with alternative words that will lower the intensity of those negative emotions. Maybe instead of “depressed” you say you are “a little bit down.”</a:t>
            </a:r>
          </a:p>
          <a:p>
            <a:endParaRPr lang="en-GB" sz="2400"/>
          </a:p>
        </p:txBody>
      </p:sp>
      <p:pic>
        <p:nvPicPr>
          <p:cNvPr id="4" name="Picture 3">
            <a:extLst>
              <a:ext uri="{FF2B5EF4-FFF2-40B4-BE49-F238E27FC236}">
                <a16:creationId xmlns:a16="http://schemas.microsoft.com/office/drawing/2014/main" id="{7E647DC5-5224-4085-B759-70B690C898FD}"/>
              </a:ext>
            </a:extLst>
          </p:cNvPr>
          <p:cNvPicPr>
            <a:picLocks noChangeAspect="1"/>
          </p:cNvPicPr>
          <p:nvPr/>
        </p:nvPicPr>
        <p:blipFill rotWithShape="1">
          <a:blip r:embed="rId2"/>
          <a:srcRect r="-2" b="1335"/>
          <a:stretch/>
        </p:blipFill>
        <p:spPr>
          <a:xfrm>
            <a:off x="7552266" y="10"/>
            <a:ext cx="4639733" cy="6857990"/>
          </a:xfrm>
          <a:prstGeom prst="rect">
            <a:avLst/>
          </a:prstGeom>
        </p:spPr>
      </p:pic>
    </p:spTree>
    <p:extLst>
      <p:ext uri="{BB962C8B-B14F-4D97-AF65-F5344CB8AC3E}">
        <p14:creationId xmlns:p14="http://schemas.microsoft.com/office/powerpoint/2010/main" val="410317833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7E5F-03C6-4607-B1C3-135C23CE6445}"/>
              </a:ext>
            </a:extLst>
          </p:cNvPr>
          <p:cNvSpPr>
            <a:spLocks noGrp="1"/>
          </p:cNvSpPr>
          <p:nvPr>
            <p:ph type="title"/>
          </p:nvPr>
        </p:nvSpPr>
        <p:spPr>
          <a:xfrm>
            <a:off x="762001" y="803325"/>
            <a:ext cx="5314536" cy="1325563"/>
          </a:xfrm>
        </p:spPr>
        <p:txBody>
          <a:bodyPr>
            <a:normAutofit/>
          </a:bodyPr>
          <a:lstStyle/>
          <a:p>
            <a:r>
              <a:rPr lang="en-GB" dirty="0"/>
              <a:t>TRANSFORM YOUR WORDS</a:t>
            </a:r>
          </a:p>
        </p:txBody>
      </p:sp>
      <p:sp>
        <p:nvSpPr>
          <p:cNvPr id="3" name="Content Placeholder 2">
            <a:extLst>
              <a:ext uri="{FF2B5EF4-FFF2-40B4-BE49-F238E27FC236}">
                <a16:creationId xmlns:a16="http://schemas.microsoft.com/office/drawing/2014/main" id="{23875A70-6C6B-4A20-92C3-6F7A380F49CF}"/>
              </a:ext>
            </a:extLst>
          </p:cNvPr>
          <p:cNvSpPr>
            <a:spLocks noGrp="1"/>
          </p:cNvSpPr>
          <p:nvPr>
            <p:ph idx="1"/>
          </p:nvPr>
        </p:nvSpPr>
        <p:spPr>
          <a:xfrm>
            <a:off x="762000" y="2279018"/>
            <a:ext cx="5314543" cy="3375920"/>
          </a:xfrm>
        </p:spPr>
        <p:txBody>
          <a:bodyPr anchor="t">
            <a:normAutofit/>
          </a:bodyPr>
          <a:lstStyle/>
          <a:p>
            <a:r>
              <a:rPr lang="en-GB" sz="1800"/>
              <a:t>all right,” replace those words with “incredible,” “outrageous,” and “spectacular.” What’s a positive word that if you really thought about your whole life,</a:t>
            </a:r>
          </a:p>
        </p:txBody>
      </p:sp>
      <p:pic>
        <p:nvPicPr>
          <p:cNvPr id="4" name="Picture 3">
            <a:extLst>
              <a:ext uri="{FF2B5EF4-FFF2-40B4-BE49-F238E27FC236}">
                <a16:creationId xmlns:a16="http://schemas.microsoft.com/office/drawing/2014/main" id="{6A604CB0-CE09-4ADE-ADDC-015EED1F52F8}"/>
              </a:ext>
            </a:extLst>
          </p:cNvPr>
          <p:cNvPicPr>
            <a:picLocks noChangeAspect="1"/>
          </p:cNvPicPr>
          <p:nvPr/>
        </p:nvPicPr>
        <p:blipFill rotWithShape="1">
          <a:blip r:embed="rId2"/>
          <a:srcRect t="7343" r="-2" b="2329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1620269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C26538-92A3-4C8C-9443-2F370BCCB42B}"/>
              </a:ext>
            </a:extLst>
          </p:cNvPr>
          <p:cNvPicPr>
            <a:picLocks noChangeAspect="1"/>
          </p:cNvPicPr>
          <p:nvPr/>
        </p:nvPicPr>
        <p:blipFill rotWithShape="1">
          <a:blip r:embed="rId2"/>
          <a:srcRect t="30682" r="9038" b="15345"/>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D567A4-F931-410C-B475-55E68D7A1530}"/>
              </a:ext>
            </a:extLst>
          </p:cNvPr>
          <p:cNvSpPr>
            <a:spLocks noGrp="1"/>
          </p:cNvSpPr>
          <p:nvPr>
            <p:ph type="ctrTitle"/>
          </p:nvPr>
        </p:nvSpPr>
        <p:spPr>
          <a:xfrm>
            <a:off x="477981" y="1122363"/>
            <a:ext cx="4023360" cy="3204134"/>
          </a:xfrm>
        </p:spPr>
        <p:txBody>
          <a:bodyPr anchor="b">
            <a:normAutofit/>
          </a:bodyPr>
          <a:lstStyle/>
          <a:p>
            <a:pPr algn="l"/>
            <a:r>
              <a:rPr lang="en-GB" sz="3000"/>
              <a:t>DAY 8 – RECLAIMING YOUR PASSION: UNDERSTAND, </a:t>
            </a:r>
            <a:br>
              <a:rPr lang="en-GB" sz="3000"/>
            </a:br>
            <a:r>
              <a:rPr lang="en-GB" sz="3000"/>
              <a:t> APPRECIATE AND RELATE TO THE ONE YOU LOVE</a:t>
            </a:r>
            <a:br>
              <a:rPr lang="en-GB" sz="3000"/>
            </a:br>
            <a:endParaRPr lang="en-GB" sz="3000"/>
          </a:p>
        </p:txBody>
      </p:sp>
      <p:sp>
        <p:nvSpPr>
          <p:cNvPr id="3" name="Subtitle 2">
            <a:extLst>
              <a:ext uri="{FF2B5EF4-FFF2-40B4-BE49-F238E27FC236}">
                <a16:creationId xmlns:a16="http://schemas.microsoft.com/office/drawing/2014/main" id="{A67C4238-86EB-4C58-93F6-BD5C38C4BA4A}"/>
              </a:ext>
            </a:extLst>
          </p:cNvPr>
          <p:cNvSpPr>
            <a:spLocks noGrp="1"/>
          </p:cNvSpPr>
          <p:nvPr>
            <p:ph type="subTitle" idx="1"/>
          </p:nvPr>
        </p:nvSpPr>
        <p:spPr>
          <a:xfrm>
            <a:off x="477980" y="4872922"/>
            <a:ext cx="4023359" cy="1208141"/>
          </a:xfrm>
        </p:spPr>
        <p:txBody>
          <a:bodyPr>
            <a:normAutofit/>
          </a:bodyPr>
          <a:lstStyle/>
          <a:p>
            <a:pPr algn="l"/>
            <a:r>
              <a:rPr lang="en-GB" sz="2000"/>
              <a:t>HOW YOU CAN CHOOSE LOVE EVERY TIME</a:t>
            </a:r>
          </a:p>
          <a:p>
            <a:pPr algn="l"/>
            <a:r>
              <a:rPr lang="en-GB" sz="2000"/>
              <a:t>HOW TO LET GO OF THE PAST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69542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2C47-18C4-4071-8F87-71EEC41B9B8F}"/>
              </a:ext>
            </a:extLst>
          </p:cNvPr>
          <p:cNvSpPr>
            <a:spLocks noGrp="1"/>
          </p:cNvSpPr>
          <p:nvPr>
            <p:ph type="title"/>
          </p:nvPr>
        </p:nvSpPr>
        <p:spPr/>
        <p:txBody>
          <a:bodyPr/>
          <a:lstStyle/>
          <a:p>
            <a:r>
              <a:rPr lang="en-GB" dirty="0"/>
              <a:t>HOW TO LET GO OF THE PAST</a:t>
            </a:r>
          </a:p>
        </p:txBody>
      </p:sp>
      <p:pic>
        <p:nvPicPr>
          <p:cNvPr id="4" name="Content Placeholder 3">
            <a:extLst>
              <a:ext uri="{FF2B5EF4-FFF2-40B4-BE49-F238E27FC236}">
                <a16:creationId xmlns:a16="http://schemas.microsoft.com/office/drawing/2014/main" id="{8A3CD773-0465-454B-BC56-87F146997923}"/>
              </a:ext>
            </a:extLst>
          </p:cNvPr>
          <p:cNvPicPr>
            <a:picLocks noGrp="1" noChangeAspect="1"/>
          </p:cNvPicPr>
          <p:nvPr>
            <p:ph idx="1"/>
          </p:nvPr>
        </p:nvPicPr>
        <p:blipFill>
          <a:blip r:embed="rId2"/>
          <a:stretch>
            <a:fillRect/>
          </a:stretch>
        </p:blipFill>
        <p:spPr>
          <a:xfrm>
            <a:off x="838200" y="1873078"/>
            <a:ext cx="4286250" cy="2533650"/>
          </a:xfrm>
          <a:prstGeom prst="rect">
            <a:avLst/>
          </a:prstGeom>
        </p:spPr>
      </p:pic>
      <p:pic>
        <p:nvPicPr>
          <p:cNvPr id="5" name="Picture 4">
            <a:extLst>
              <a:ext uri="{FF2B5EF4-FFF2-40B4-BE49-F238E27FC236}">
                <a16:creationId xmlns:a16="http://schemas.microsoft.com/office/drawing/2014/main" id="{CFD21D44-1BE9-46E7-96FE-5502E8F1179A}"/>
              </a:ext>
            </a:extLst>
          </p:cNvPr>
          <p:cNvPicPr>
            <a:picLocks noChangeAspect="1"/>
          </p:cNvPicPr>
          <p:nvPr/>
        </p:nvPicPr>
        <p:blipFill>
          <a:blip r:embed="rId3"/>
          <a:stretch>
            <a:fillRect/>
          </a:stretch>
        </p:blipFill>
        <p:spPr>
          <a:xfrm>
            <a:off x="5543552" y="1690688"/>
            <a:ext cx="4965014" cy="3048000"/>
          </a:xfrm>
          <a:prstGeom prst="rect">
            <a:avLst/>
          </a:prstGeom>
        </p:spPr>
      </p:pic>
    </p:spTree>
    <p:extLst>
      <p:ext uri="{BB962C8B-B14F-4D97-AF65-F5344CB8AC3E}">
        <p14:creationId xmlns:p14="http://schemas.microsoft.com/office/powerpoint/2010/main" val="1944710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CB61-421E-4E1E-BD7A-3CE02483C91E}"/>
              </a:ext>
            </a:extLst>
          </p:cNvPr>
          <p:cNvSpPr>
            <a:spLocks noGrp="1"/>
          </p:cNvSpPr>
          <p:nvPr>
            <p:ph type="title"/>
          </p:nvPr>
        </p:nvSpPr>
        <p:spPr>
          <a:xfrm>
            <a:off x="4965430" y="629268"/>
            <a:ext cx="6586491" cy="1286160"/>
          </a:xfrm>
        </p:spPr>
        <p:txBody>
          <a:bodyPr anchor="b">
            <a:normAutofit/>
          </a:bodyPr>
          <a:lstStyle/>
          <a:p>
            <a:r>
              <a:rPr lang="en-GB" sz="3700"/>
              <a:t>Letting go of the past affirmations</a:t>
            </a:r>
            <a:br>
              <a:rPr lang="en-GB" sz="3700"/>
            </a:br>
            <a:endParaRPr lang="en-GB" sz="3700"/>
          </a:p>
        </p:txBody>
      </p:sp>
      <p:sp>
        <p:nvSpPr>
          <p:cNvPr id="3" name="Content Placeholder 2">
            <a:extLst>
              <a:ext uri="{FF2B5EF4-FFF2-40B4-BE49-F238E27FC236}">
                <a16:creationId xmlns:a16="http://schemas.microsoft.com/office/drawing/2014/main" id="{4B7C6D99-559C-4387-9DAD-19A2C88ABF1B}"/>
              </a:ext>
            </a:extLst>
          </p:cNvPr>
          <p:cNvSpPr>
            <a:spLocks noGrp="1"/>
          </p:cNvSpPr>
          <p:nvPr>
            <p:ph idx="1"/>
          </p:nvPr>
        </p:nvSpPr>
        <p:spPr>
          <a:xfrm>
            <a:off x="4965431" y="2438400"/>
            <a:ext cx="6586489" cy="3785419"/>
          </a:xfrm>
        </p:spPr>
        <p:txBody>
          <a:bodyPr>
            <a:normAutofit/>
          </a:bodyPr>
          <a:lstStyle/>
          <a:p>
            <a:r>
              <a:rPr lang="en-GB" sz="2000"/>
              <a:t>I let go of everything that has happened to me and open myself for new things. The past has no power over me. </a:t>
            </a:r>
          </a:p>
          <a:p>
            <a:r>
              <a:rPr lang="en-GB" sz="2000"/>
              <a:t>The things that I went through did not define who I am. I release any thoughts related to my past and focus completely on the present.</a:t>
            </a:r>
          </a:p>
        </p:txBody>
      </p:sp>
      <p:pic>
        <p:nvPicPr>
          <p:cNvPr id="4" name="Picture 3">
            <a:extLst>
              <a:ext uri="{FF2B5EF4-FFF2-40B4-BE49-F238E27FC236}">
                <a16:creationId xmlns:a16="http://schemas.microsoft.com/office/drawing/2014/main" id="{A1F781A0-667E-4454-992B-76706A20CB3A}"/>
              </a:ext>
            </a:extLst>
          </p:cNvPr>
          <p:cNvPicPr>
            <a:picLocks noChangeAspect="1"/>
          </p:cNvPicPr>
          <p:nvPr/>
        </p:nvPicPr>
        <p:blipFill rotWithShape="1">
          <a:blip r:embed="rId2"/>
          <a:srcRect r="2" b="1250"/>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6C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759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E850-0240-4314-A9CD-0BFD54F9ECDF}"/>
              </a:ext>
            </a:extLst>
          </p:cNvPr>
          <p:cNvSpPr>
            <a:spLocks noGrp="1"/>
          </p:cNvSpPr>
          <p:nvPr>
            <p:ph type="title"/>
          </p:nvPr>
        </p:nvSpPr>
        <p:spPr>
          <a:xfrm>
            <a:off x="4965430" y="629268"/>
            <a:ext cx="6586491" cy="1286160"/>
          </a:xfrm>
        </p:spPr>
        <p:txBody>
          <a:bodyPr anchor="b">
            <a:normAutofit/>
          </a:bodyPr>
          <a:lstStyle/>
          <a:p>
            <a:r>
              <a:rPr lang="en-GB" sz="2800"/>
              <a:t>LETTING GO OF SOMEONE AFFIRMATIONS</a:t>
            </a:r>
            <a:br>
              <a:rPr lang="en-GB" sz="2800"/>
            </a:br>
            <a:endParaRPr lang="en-GB" sz="2800"/>
          </a:p>
        </p:txBody>
      </p:sp>
      <p:sp>
        <p:nvSpPr>
          <p:cNvPr id="3" name="Content Placeholder 2">
            <a:extLst>
              <a:ext uri="{FF2B5EF4-FFF2-40B4-BE49-F238E27FC236}">
                <a16:creationId xmlns:a16="http://schemas.microsoft.com/office/drawing/2014/main" id="{4963B4B4-0691-4CEE-92E6-36839844D90C}"/>
              </a:ext>
            </a:extLst>
          </p:cNvPr>
          <p:cNvSpPr>
            <a:spLocks noGrp="1"/>
          </p:cNvSpPr>
          <p:nvPr>
            <p:ph idx="1"/>
          </p:nvPr>
        </p:nvSpPr>
        <p:spPr>
          <a:xfrm>
            <a:off x="4965431" y="2438400"/>
            <a:ext cx="6586489" cy="3785419"/>
          </a:xfrm>
        </p:spPr>
        <p:txBody>
          <a:bodyPr>
            <a:normAutofit/>
          </a:bodyPr>
          <a:lstStyle/>
          <a:p>
            <a:r>
              <a:rPr lang="en-GB" sz="2000"/>
              <a:t>I am ready to move forward with my life.</a:t>
            </a:r>
          </a:p>
          <a:p>
            <a:r>
              <a:rPr lang="en-GB" sz="2000"/>
              <a:t>I am healed and whole.</a:t>
            </a:r>
          </a:p>
          <a:p>
            <a:r>
              <a:rPr lang="en-GB" sz="2000"/>
              <a:t>I am at peace and ready to move on.</a:t>
            </a:r>
          </a:p>
          <a:p>
            <a:r>
              <a:rPr lang="en-GB" sz="2000"/>
              <a:t>I am grateful for all past relationships.</a:t>
            </a:r>
          </a:p>
          <a:p>
            <a:r>
              <a:rPr lang="en-GB" sz="2000"/>
              <a:t>It is time for a new chapter in my life now.</a:t>
            </a:r>
          </a:p>
          <a:p>
            <a:r>
              <a:rPr lang="en-GB" sz="2000"/>
              <a:t>I am open for a new person in my life.</a:t>
            </a:r>
          </a:p>
          <a:p>
            <a:r>
              <a:rPr lang="en-GB" sz="2000"/>
              <a:t>Letting go of people is easy to me.</a:t>
            </a:r>
          </a:p>
          <a:p>
            <a:endParaRPr lang="en-GB" sz="2000"/>
          </a:p>
        </p:txBody>
      </p:sp>
      <p:pic>
        <p:nvPicPr>
          <p:cNvPr id="4" name="Picture 3">
            <a:extLst>
              <a:ext uri="{FF2B5EF4-FFF2-40B4-BE49-F238E27FC236}">
                <a16:creationId xmlns:a16="http://schemas.microsoft.com/office/drawing/2014/main" id="{FC69366D-81E0-4E46-822A-8BF1EC64EA85}"/>
              </a:ext>
            </a:extLst>
          </p:cNvPr>
          <p:cNvPicPr>
            <a:picLocks noChangeAspect="1"/>
          </p:cNvPicPr>
          <p:nvPr/>
        </p:nvPicPr>
        <p:blipFill rotWithShape="1">
          <a:blip r:embed="rId2"/>
          <a:srcRect r="2" b="1250"/>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6C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012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894F-B42D-48C2-A176-40A92D7B71ED}"/>
              </a:ext>
            </a:extLst>
          </p:cNvPr>
          <p:cNvSpPr>
            <a:spLocks noGrp="1"/>
          </p:cNvSpPr>
          <p:nvPr>
            <p:ph type="title"/>
          </p:nvPr>
        </p:nvSpPr>
        <p:spPr>
          <a:xfrm>
            <a:off x="833002" y="448253"/>
            <a:ext cx="10520702" cy="1325563"/>
          </a:xfrm>
        </p:spPr>
        <p:txBody>
          <a:bodyPr>
            <a:normAutofit/>
          </a:bodyPr>
          <a:lstStyle/>
          <a:p>
            <a:r>
              <a:rPr lang="en-GB" sz="3700"/>
              <a:t>LETTING GO OF STRESS AND WORRY AFFIRMATIONS</a:t>
            </a:r>
            <a:br>
              <a:rPr lang="en-GB" sz="3700"/>
            </a:br>
            <a:endParaRPr lang="en-GB" sz="3700"/>
          </a:p>
        </p:txBody>
      </p:sp>
      <p:sp>
        <p:nvSpPr>
          <p:cNvPr id="3" name="Content Placeholder 2">
            <a:extLst>
              <a:ext uri="{FF2B5EF4-FFF2-40B4-BE49-F238E27FC236}">
                <a16:creationId xmlns:a16="http://schemas.microsoft.com/office/drawing/2014/main" id="{D52C5DCB-5487-4FE8-AE71-3999C0CAD558}"/>
              </a:ext>
            </a:extLst>
          </p:cNvPr>
          <p:cNvSpPr>
            <a:spLocks noGrp="1"/>
          </p:cNvSpPr>
          <p:nvPr>
            <p:ph idx="1"/>
          </p:nvPr>
        </p:nvSpPr>
        <p:spPr>
          <a:xfrm>
            <a:off x="838200" y="2191807"/>
            <a:ext cx="4936067" cy="3985155"/>
          </a:xfrm>
        </p:spPr>
        <p:txBody>
          <a:bodyPr>
            <a:normAutofit/>
          </a:bodyPr>
          <a:lstStyle/>
          <a:p>
            <a:r>
              <a:rPr lang="en-GB" sz="2000"/>
              <a:t>I take a deep breath and release all stress with my exhales.</a:t>
            </a:r>
          </a:p>
          <a:p>
            <a:endParaRPr lang="en-GB" sz="2000"/>
          </a:p>
          <a:p>
            <a:r>
              <a:rPr lang="en-GB" sz="2000"/>
              <a:t>I choose to let go of all worry-related thoughts and feelings.</a:t>
            </a:r>
          </a:p>
          <a:p>
            <a:endParaRPr lang="en-GB" sz="2000"/>
          </a:p>
          <a:p>
            <a:r>
              <a:rPr lang="en-GB" sz="2000"/>
              <a:t>I learned that worrying does not change the future.</a:t>
            </a:r>
          </a:p>
          <a:p>
            <a:endParaRPr lang="en-GB" sz="2000"/>
          </a:p>
          <a:p>
            <a:r>
              <a:rPr lang="en-GB" sz="2000"/>
              <a:t>I choose to feel calm and relaxed in every situation.</a:t>
            </a:r>
          </a:p>
        </p:txBody>
      </p:sp>
      <p:pic>
        <p:nvPicPr>
          <p:cNvPr id="4" name="Picture 3">
            <a:extLst>
              <a:ext uri="{FF2B5EF4-FFF2-40B4-BE49-F238E27FC236}">
                <a16:creationId xmlns:a16="http://schemas.microsoft.com/office/drawing/2014/main" id="{7FAB6C98-7697-4645-9A70-A345BFC5C072}"/>
              </a:ext>
            </a:extLst>
          </p:cNvPr>
          <p:cNvPicPr>
            <a:picLocks noChangeAspect="1"/>
          </p:cNvPicPr>
          <p:nvPr/>
        </p:nvPicPr>
        <p:blipFill rotWithShape="1">
          <a:blip r:embed="rId2"/>
          <a:srcRect t="5451" b="9962"/>
          <a:stretch/>
        </p:blipFill>
        <p:spPr>
          <a:xfrm>
            <a:off x="6417734" y="2796135"/>
            <a:ext cx="4935970" cy="2776499"/>
          </a:xfrm>
          <a:prstGeom prst="rect">
            <a:avLst/>
          </a:prstGeom>
        </p:spPr>
      </p:pic>
    </p:spTree>
    <p:extLst>
      <p:ext uri="{BB962C8B-B14F-4D97-AF65-F5344CB8AC3E}">
        <p14:creationId xmlns:p14="http://schemas.microsoft.com/office/powerpoint/2010/main" val="6497131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6552-D784-41C6-97A7-A5113F572C35}"/>
              </a:ext>
            </a:extLst>
          </p:cNvPr>
          <p:cNvSpPr>
            <a:spLocks noGrp="1"/>
          </p:cNvSpPr>
          <p:nvPr>
            <p:ph type="title"/>
          </p:nvPr>
        </p:nvSpPr>
        <p:spPr>
          <a:xfrm>
            <a:off x="4965430" y="629268"/>
            <a:ext cx="6586491" cy="1286160"/>
          </a:xfrm>
        </p:spPr>
        <p:txBody>
          <a:bodyPr anchor="b">
            <a:normAutofit/>
          </a:bodyPr>
          <a:lstStyle/>
          <a:p>
            <a:r>
              <a:rPr lang="en-GB" sz="2800"/>
              <a:t>LETTING GO OF THE PAST AFFIRMATIONS</a:t>
            </a:r>
            <a:br>
              <a:rPr lang="en-GB" sz="2800"/>
            </a:br>
            <a:endParaRPr lang="en-GB" sz="2800"/>
          </a:p>
        </p:txBody>
      </p:sp>
      <p:sp>
        <p:nvSpPr>
          <p:cNvPr id="3" name="Content Placeholder 2">
            <a:extLst>
              <a:ext uri="{FF2B5EF4-FFF2-40B4-BE49-F238E27FC236}">
                <a16:creationId xmlns:a16="http://schemas.microsoft.com/office/drawing/2014/main" id="{EDB29BAF-5099-4DE9-A7FB-78A2D4ECD450}"/>
              </a:ext>
            </a:extLst>
          </p:cNvPr>
          <p:cNvSpPr>
            <a:spLocks noGrp="1"/>
          </p:cNvSpPr>
          <p:nvPr>
            <p:ph idx="1"/>
          </p:nvPr>
        </p:nvSpPr>
        <p:spPr>
          <a:xfrm>
            <a:off x="4965431" y="2438400"/>
            <a:ext cx="6586489" cy="3785419"/>
          </a:xfrm>
        </p:spPr>
        <p:txBody>
          <a:bodyPr>
            <a:normAutofit/>
          </a:bodyPr>
          <a:lstStyle/>
          <a:p>
            <a:r>
              <a:rPr lang="en-GB" sz="2000"/>
              <a:t>I let go of everything that has happened to me and open myself for new things.</a:t>
            </a:r>
          </a:p>
          <a:p>
            <a:endParaRPr lang="en-GB" sz="2000"/>
          </a:p>
          <a:p>
            <a:r>
              <a:rPr lang="en-GB" sz="2000"/>
              <a:t>The past has no power over me.</a:t>
            </a:r>
          </a:p>
          <a:p>
            <a:endParaRPr lang="en-GB" sz="2000"/>
          </a:p>
          <a:p>
            <a:r>
              <a:rPr lang="en-GB" sz="2000"/>
              <a:t>The things that I went through did not define who I am.</a:t>
            </a:r>
          </a:p>
          <a:p>
            <a:endParaRPr lang="en-GB" sz="2000"/>
          </a:p>
          <a:p>
            <a:r>
              <a:rPr lang="en-GB" sz="2000"/>
              <a:t>I release any thoughts related to my past and focus completely on the present.</a:t>
            </a:r>
          </a:p>
        </p:txBody>
      </p:sp>
      <p:pic>
        <p:nvPicPr>
          <p:cNvPr id="5" name="Picture 4">
            <a:extLst>
              <a:ext uri="{FF2B5EF4-FFF2-40B4-BE49-F238E27FC236}">
                <a16:creationId xmlns:a16="http://schemas.microsoft.com/office/drawing/2014/main" id="{89480D7F-C2F9-4FCD-977A-CE4EF44719E6}"/>
              </a:ext>
            </a:extLst>
          </p:cNvPr>
          <p:cNvPicPr>
            <a:picLocks noChangeAspect="1"/>
          </p:cNvPicPr>
          <p:nvPr/>
        </p:nvPicPr>
        <p:blipFill rotWithShape="1">
          <a:blip r:embed="rId2"/>
          <a:srcRect l="19266" r="35784"/>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CAE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540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0B0F-7FF8-471B-84CF-E839E9147946}"/>
              </a:ext>
            </a:extLst>
          </p:cNvPr>
          <p:cNvSpPr>
            <a:spLocks noGrp="1"/>
          </p:cNvSpPr>
          <p:nvPr>
            <p:ph type="title"/>
          </p:nvPr>
        </p:nvSpPr>
        <p:spPr>
          <a:xfrm>
            <a:off x="4965430" y="629268"/>
            <a:ext cx="6586491" cy="1286160"/>
          </a:xfrm>
        </p:spPr>
        <p:txBody>
          <a:bodyPr anchor="b">
            <a:normAutofit/>
          </a:bodyPr>
          <a:lstStyle/>
          <a:p>
            <a:r>
              <a:rPr lang="en-GB" sz="2800"/>
              <a:t>LETTING GO OF STRESS AND WORRY AFFIRMATIONS</a:t>
            </a:r>
            <a:br>
              <a:rPr lang="en-GB" sz="2800"/>
            </a:br>
            <a:endParaRPr lang="en-GB" sz="2800"/>
          </a:p>
        </p:txBody>
      </p:sp>
      <p:sp>
        <p:nvSpPr>
          <p:cNvPr id="3" name="Content Placeholder 2">
            <a:extLst>
              <a:ext uri="{FF2B5EF4-FFF2-40B4-BE49-F238E27FC236}">
                <a16:creationId xmlns:a16="http://schemas.microsoft.com/office/drawing/2014/main" id="{386524E8-C773-4E64-BF02-FEAF958197EB}"/>
              </a:ext>
            </a:extLst>
          </p:cNvPr>
          <p:cNvSpPr>
            <a:spLocks noGrp="1"/>
          </p:cNvSpPr>
          <p:nvPr>
            <p:ph idx="1"/>
          </p:nvPr>
        </p:nvSpPr>
        <p:spPr>
          <a:xfrm>
            <a:off x="4965431" y="2438400"/>
            <a:ext cx="6586489" cy="3785419"/>
          </a:xfrm>
        </p:spPr>
        <p:txBody>
          <a:bodyPr>
            <a:normAutofit/>
          </a:bodyPr>
          <a:lstStyle/>
          <a:p>
            <a:r>
              <a:rPr lang="en-GB" sz="2000"/>
              <a:t>I take a deep breath and release all stress with my exhales.</a:t>
            </a:r>
          </a:p>
          <a:p>
            <a:endParaRPr lang="en-GB" sz="2000"/>
          </a:p>
          <a:p>
            <a:r>
              <a:rPr lang="en-GB" sz="2000"/>
              <a:t>I choose to let go of all worry-related thoughts and feelings.</a:t>
            </a:r>
          </a:p>
          <a:p>
            <a:endParaRPr lang="en-GB" sz="2000"/>
          </a:p>
          <a:p>
            <a:r>
              <a:rPr lang="en-GB" sz="2000"/>
              <a:t>I learned that worrying does not change the future.</a:t>
            </a:r>
          </a:p>
          <a:p>
            <a:endParaRPr lang="en-GB" sz="2000"/>
          </a:p>
          <a:p>
            <a:r>
              <a:rPr lang="en-GB" sz="2000"/>
              <a:t>I choose to feel calm and relaxed in every situation.</a:t>
            </a:r>
          </a:p>
        </p:txBody>
      </p:sp>
      <p:pic>
        <p:nvPicPr>
          <p:cNvPr id="4" name="Picture 3">
            <a:extLst>
              <a:ext uri="{FF2B5EF4-FFF2-40B4-BE49-F238E27FC236}">
                <a16:creationId xmlns:a16="http://schemas.microsoft.com/office/drawing/2014/main" id="{7E2DFA75-2B13-4DAE-BAD1-A3C607C0B604}"/>
              </a:ext>
            </a:extLst>
          </p:cNvPr>
          <p:cNvPicPr>
            <a:picLocks noChangeAspect="1"/>
          </p:cNvPicPr>
          <p:nvPr/>
        </p:nvPicPr>
        <p:blipFill rotWithShape="1">
          <a:blip r:embed="rId2"/>
          <a:srcRect l="19266" r="3578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CAE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87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807DAC-93E7-414B-BED3-456D3C0A7B26}"/>
              </a:ext>
            </a:extLst>
          </p:cNvPr>
          <p:cNvPicPr>
            <a:picLocks noChangeAspect="1"/>
          </p:cNvPicPr>
          <p:nvPr/>
        </p:nvPicPr>
        <p:blipFill rotWithShape="1">
          <a:blip r:embed="rId2"/>
          <a:srcRect l="2593" r="19111"/>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B1B01B-3869-4300-AE3F-8862305FF9C2}"/>
              </a:ext>
            </a:extLst>
          </p:cNvPr>
          <p:cNvSpPr>
            <a:spLocks noGrp="1"/>
          </p:cNvSpPr>
          <p:nvPr>
            <p:ph type="title"/>
          </p:nvPr>
        </p:nvSpPr>
        <p:spPr>
          <a:xfrm>
            <a:off x="804672" y="365125"/>
            <a:ext cx="5266155" cy="1325563"/>
          </a:xfrm>
        </p:spPr>
        <p:txBody>
          <a:bodyPr>
            <a:normAutofit/>
          </a:bodyPr>
          <a:lstStyle/>
          <a:p>
            <a:r>
              <a:rPr lang="en-GB"/>
              <a:t>HOW TO LET GO OF THE PAST 6 steps </a:t>
            </a:r>
          </a:p>
        </p:txBody>
      </p:sp>
      <p:sp>
        <p:nvSpPr>
          <p:cNvPr id="3" name="Content Placeholder 2">
            <a:extLst>
              <a:ext uri="{FF2B5EF4-FFF2-40B4-BE49-F238E27FC236}">
                <a16:creationId xmlns:a16="http://schemas.microsoft.com/office/drawing/2014/main" id="{CFFC25EA-9409-4A6E-9353-D36C21D2DD5F}"/>
              </a:ext>
            </a:extLst>
          </p:cNvPr>
          <p:cNvSpPr>
            <a:spLocks noGrp="1"/>
          </p:cNvSpPr>
          <p:nvPr>
            <p:ph idx="1"/>
          </p:nvPr>
        </p:nvSpPr>
        <p:spPr>
          <a:xfrm>
            <a:off x="804672" y="2022601"/>
            <a:ext cx="3941499" cy="4154361"/>
          </a:xfrm>
        </p:spPr>
        <p:txBody>
          <a:bodyPr>
            <a:normAutofit/>
          </a:bodyPr>
          <a:lstStyle/>
          <a:p>
            <a:r>
              <a:rPr lang="en-GB" sz="2000"/>
              <a:t>1. FIGURE OUT WHY MOVING ON FROM THE PAST IS NECESSARY</a:t>
            </a:r>
          </a:p>
          <a:p>
            <a:r>
              <a:rPr lang="en-GB" sz="2000"/>
              <a:t>2. IDENTIFY YOUR EMOTIONAL HABITS</a:t>
            </a:r>
          </a:p>
          <a:p>
            <a:r>
              <a:rPr lang="en-GB" sz="2000"/>
              <a:t>3. CONDITION YOUR MIND</a:t>
            </a:r>
          </a:p>
          <a:p>
            <a:r>
              <a:rPr lang="en-GB" sz="2000"/>
              <a:t>4. FOCUS ON PERSONAL GROWTH</a:t>
            </a:r>
          </a:p>
          <a:p>
            <a:r>
              <a:rPr lang="en-GB" sz="2000"/>
              <a:t>5. SURROUND YOURSELF WITH POSITIVE PEOPLE</a:t>
            </a:r>
          </a:p>
          <a:p>
            <a:r>
              <a:rPr lang="en-GB" sz="2000"/>
              <a:t>6. GIVE BACK</a:t>
            </a:r>
          </a:p>
        </p:txBody>
      </p:sp>
    </p:spTree>
    <p:extLst>
      <p:ext uri="{BB962C8B-B14F-4D97-AF65-F5344CB8AC3E}">
        <p14:creationId xmlns:p14="http://schemas.microsoft.com/office/powerpoint/2010/main" val="360556676"/>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EB3C-6AE2-467D-96D4-77BBD013E448}"/>
              </a:ext>
            </a:extLst>
          </p:cNvPr>
          <p:cNvSpPr>
            <a:spLocks noGrp="1"/>
          </p:cNvSpPr>
          <p:nvPr>
            <p:ph type="title"/>
          </p:nvPr>
        </p:nvSpPr>
        <p:spPr>
          <a:xfrm>
            <a:off x="4965430" y="629268"/>
            <a:ext cx="6586491" cy="1286160"/>
          </a:xfrm>
        </p:spPr>
        <p:txBody>
          <a:bodyPr anchor="b">
            <a:normAutofit/>
          </a:bodyPr>
          <a:lstStyle/>
          <a:p>
            <a:r>
              <a:rPr lang="en-GB"/>
              <a:t>Summary </a:t>
            </a:r>
          </a:p>
        </p:txBody>
      </p:sp>
      <p:sp>
        <p:nvSpPr>
          <p:cNvPr id="3" name="Content Placeholder 2">
            <a:extLst>
              <a:ext uri="{FF2B5EF4-FFF2-40B4-BE49-F238E27FC236}">
                <a16:creationId xmlns:a16="http://schemas.microsoft.com/office/drawing/2014/main" id="{9667EC50-96CA-496F-B135-5D9F4E8FB157}"/>
              </a:ext>
            </a:extLst>
          </p:cNvPr>
          <p:cNvSpPr>
            <a:spLocks noGrp="1"/>
          </p:cNvSpPr>
          <p:nvPr>
            <p:ph idx="1"/>
          </p:nvPr>
        </p:nvSpPr>
        <p:spPr>
          <a:xfrm>
            <a:off x="4965431" y="2438400"/>
            <a:ext cx="6586489" cy="3785419"/>
          </a:xfrm>
        </p:spPr>
        <p:txBody>
          <a:bodyPr>
            <a:normAutofit/>
          </a:bodyPr>
          <a:lstStyle/>
          <a:p>
            <a:r>
              <a:rPr lang="en-GB" sz="2000"/>
              <a:t>Your life matters – and if you align yourself with the truth that you’re here not just to “get” but to give, then other people will feel your authenticity and open up to you. Giving back reminds you what you’re made for. </a:t>
            </a:r>
          </a:p>
        </p:txBody>
      </p:sp>
      <p:pic>
        <p:nvPicPr>
          <p:cNvPr id="4" name="Picture 3">
            <a:extLst>
              <a:ext uri="{FF2B5EF4-FFF2-40B4-BE49-F238E27FC236}">
                <a16:creationId xmlns:a16="http://schemas.microsoft.com/office/drawing/2014/main" id="{E38129EE-9283-4447-99FA-8AB0B65186B9}"/>
              </a:ext>
            </a:extLst>
          </p:cNvPr>
          <p:cNvPicPr>
            <a:picLocks noChangeAspect="1"/>
          </p:cNvPicPr>
          <p:nvPr/>
        </p:nvPicPr>
        <p:blipFill rotWithShape="1">
          <a:blip r:embed="rId2"/>
          <a:srcRect l="22526" r="3252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83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370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DAD08D36-87B8-421A-B78F-B6C31B535D1B}"/>
              </a:ext>
            </a:extLst>
          </p:cNvPr>
          <p:cNvPicPr>
            <a:picLocks noChangeAspect="1"/>
          </p:cNvPicPr>
          <p:nvPr/>
        </p:nvPicPr>
        <p:blipFill rotWithShape="1">
          <a:blip r:embed="rId2"/>
          <a:srcRect l="8174" r="332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4" name="Arc 16">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9E8097-E7A3-4E77-81D8-EA8E655AFAF7}"/>
              </a:ext>
            </a:extLst>
          </p:cNvPr>
          <p:cNvSpPr>
            <a:spLocks noGrp="1"/>
          </p:cNvSpPr>
          <p:nvPr>
            <p:ph type="title"/>
          </p:nvPr>
        </p:nvSpPr>
        <p:spPr>
          <a:xfrm>
            <a:off x="5827048" y="407987"/>
            <a:ext cx="5721484" cy="1325563"/>
          </a:xfrm>
        </p:spPr>
        <p:txBody>
          <a:bodyPr>
            <a:normAutofit/>
          </a:bodyPr>
          <a:lstStyle/>
          <a:p>
            <a:r>
              <a:rPr lang="en-GB"/>
              <a:t>Summary </a:t>
            </a:r>
          </a:p>
        </p:txBody>
      </p:sp>
      <p:sp>
        <p:nvSpPr>
          <p:cNvPr id="3" name="Content Placeholder 2">
            <a:extLst>
              <a:ext uri="{FF2B5EF4-FFF2-40B4-BE49-F238E27FC236}">
                <a16:creationId xmlns:a16="http://schemas.microsoft.com/office/drawing/2014/main" id="{68092390-958C-4E58-A6D5-FFFDC15E6277}"/>
              </a:ext>
            </a:extLst>
          </p:cNvPr>
          <p:cNvSpPr>
            <a:spLocks noGrp="1"/>
          </p:cNvSpPr>
          <p:nvPr>
            <p:ph idx="1"/>
          </p:nvPr>
        </p:nvSpPr>
        <p:spPr>
          <a:xfrm>
            <a:off x="5827048" y="1868487"/>
            <a:ext cx="5721484" cy="4351338"/>
          </a:xfrm>
        </p:spPr>
        <p:txBody>
          <a:bodyPr>
            <a:normAutofit/>
          </a:bodyPr>
          <a:lstStyle/>
          <a:p>
            <a:r>
              <a:rPr lang="en-GB" sz="2400"/>
              <a:t>Focusing on the needs of others has a way of empowering you to do more than you thought possible. You feel the benefits immediately and you will become grounded in the moment. </a:t>
            </a:r>
          </a:p>
          <a:p>
            <a:r>
              <a:rPr lang="en-GB" sz="2400"/>
              <a:t>You become more productive and you find creative solutions to problems. You find strength when you’re exhausted and you’ll learn how to let go of the past and step forward into the future in a more loving, conscious and compassionate way.</a:t>
            </a:r>
          </a:p>
        </p:txBody>
      </p:sp>
    </p:spTree>
    <p:extLst>
      <p:ext uri="{BB962C8B-B14F-4D97-AF65-F5344CB8AC3E}">
        <p14:creationId xmlns:p14="http://schemas.microsoft.com/office/powerpoint/2010/main" val="3710949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381E78-42DF-4C00-82F8-BA30F2D07A0A}"/>
              </a:ext>
            </a:extLst>
          </p:cNvPr>
          <p:cNvPicPr>
            <a:picLocks noGrp="1" noChangeAspect="1"/>
          </p:cNvPicPr>
          <p:nvPr>
            <p:ph idx="1"/>
          </p:nvPr>
        </p:nvPicPr>
        <p:blipFill rotWithShape="1">
          <a:blip r:embed="rId2"/>
          <a:srcRect r="2179" b="2"/>
          <a:stretch/>
        </p:blipFill>
        <p:spPr>
          <a:xfrm rot="21480000">
            <a:off x="1137837" y="1003258"/>
            <a:ext cx="9916327" cy="4764396"/>
          </a:xfrm>
          <a:prstGeom prst="rect">
            <a:avLst/>
          </a:prstGeom>
        </p:spPr>
      </p:pic>
    </p:spTree>
    <p:extLst>
      <p:ext uri="{BB962C8B-B14F-4D97-AF65-F5344CB8AC3E}">
        <p14:creationId xmlns:p14="http://schemas.microsoft.com/office/powerpoint/2010/main" val="87338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83614-0AA0-445E-A5C1-0990F204A2D7}"/>
              </a:ext>
            </a:extLst>
          </p:cNvPr>
          <p:cNvSpPr>
            <a:spLocks noGrp="1"/>
          </p:cNvSpPr>
          <p:nvPr>
            <p:ph type="title"/>
          </p:nvPr>
        </p:nvSpPr>
        <p:spPr>
          <a:xfrm>
            <a:off x="5069940" y="365124"/>
            <a:ext cx="6172200" cy="1828800"/>
          </a:xfrm>
        </p:spPr>
        <p:txBody>
          <a:bodyPr>
            <a:normAutofit/>
          </a:bodyPr>
          <a:lstStyle/>
          <a:p>
            <a:r>
              <a:rPr lang="en-GB" dirty="0"/>
              <a:t>YOU WILL LEARN IN THIS SESSION </a:t>
            </a:r>
          </a:p>
        </p:txBody>
      </p:sp>
      <p:pic>
        <p:nvPicPr>
          <p:cNvPr id="4" name="Picture 3">
            <a:extLst>
              <a:ext uri="{FF2B5EF4-FFF2-40B4-BE49-F238E27FC236}">
                <a16:creationId xmlns:a16="http://schemas.microsoft.com/office/drawing/2014/main" id="{35CB5FC3-5DCD-4B09-A0C8-C7FF9A13E681}"/>
              </a:ext>
            </a:extLst>
          </p:cNvPr>
          <p:cNvPicPr>
            <a:picLocks noChangeAspect="1"/>
          </p:cNvPicPr>
          <p:nvPr/>
        </p:nvPicPr>
        <p:blipFill rotWithShape="1">
          <a:blip r:embed="rId2"/>
          <a:srcRect l="6857" r="2937"/>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7136E9DA-2B7B-4D6C-BDB9-27EB9C952EDB}"/>
              </a:ext>
            </a:extLst>
          </p:cNvPr>
          <p:cNvSpPr>
            <a:spLocks noGrp="1"/>
          </p:cNvSpPr>
          <p:nvPr>
            <p:ph idx="1"/>
          </p:nvPr>
        </p:nvSpPr>
        <p:spPr>
          <a:xfrm>
            <a:off x="5069940" y="2322576"/>
            <a:ext cx="6172200" cy="3858768"/>
          </a:xfrm>
        </p:spPr>
        <p:txBody>
          <a:bodyPr>
            <a:normAutofit/>
          </a:bodyPr>
          <a:lstStyle/>
          <a:p>
            <a:r>
              <a:rPr lang="en-GB" sz="2400" dirty="0"/>
              <a:t>TO RELEASE THE PAST, YOU MUST FOCUS ON YOUR PRESENT AND FUTURE</a:t>
            </a:r>
          </a:p>
          <a:p>
            <a:r>
              <a:rPr lang="en-GB" sz="2400" dirty="0"/>
              <a:t>TRANSFORM YOUR WORDS</a:t>
            </a:r>
          </a:p>
          <a:p>
            <a:endParaRPr lang="en-GB" sz="2400" dirty="0"/>
          </a:p>
        </p:txBody>
      </p:sp>
    </p:spTree>
    <p:extLst>
      <p:ext uri="{BB962C8B-B14F-4D97-AF65-F5344CB8AC3E}">
        <p14:creationId xmlns:p14="http://schemas.microsoft.com/office/powerpoint/2010/main" val="165842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CCBCCC-A6E4-4790-B65F-031BC4640ABE}"/>
              </a:ext>
            </a:extLst>
          </p:cNvPr>
          <p:cNvPicPr>
            <a:picLocks noChangeAspect="1"/>
          </p:cNvPicPr>
          <p:nvPr/>
        </p:nvPicPr>
        <p:blipFill>
          <a:blip r:embed="rId2"/>
          <a:stretch>
            <a:fillRect/>
          </a:stretch>
        </p:blipFill>
        <p:spPr>
          <a:xfrm>
            <a:off x="643467" y="1020614"/>
            <a:ext cx="5291666" cy="4816772"/>
          </a:xfrm>
          <a:prstGeom prst="rect">
            <a:avLst/>
          </a:prstGeom>
        </p:spPr>
      </p:pic>
      <p:pic>
        <p:nvPicPr>
          <p:cNvPr id="3" name="Picture 2">
            <a:extLst>
              <a:ext uri="{FF2B5EF4-FFF2-40B4-BE49-F238E27FC236}">
                <a16:creationId xmlns:a16="http://schemas.microsoft.com/office/drawing/2014/main" id="{41A58044-C609-4060-8278-0678B946CB36}"/>
              </a:ext>
            </a:extLst>
          </p:cNvPr>
          <p:cNvPicPr>
            <a:picLocks noChangeAspect="1"/>
          </p:cNvPicPr>
          <p:nvPr/>
        </p:nvPicPr>
        <p:blipFill>
          <a:blip r:embed="rId3"/>
          <a:stretch>
            <a:fillRect/>
          </a:stretch>
        </p:blipFill>
        <p:spPr>
          <a:xfrm>
            <a:off x="6256865" y="1444625"/>
            <a:ext cx="5291667" cy="3968750"/>
          </a:xfrm>
          <a:prstGeom prst="rect">
            <a:avLst/>
          </a:prstGeom>
        </p:spPr>
      </p:pic>
    </p:spTree>
    <p:extLst>
      <p:ext uri="{BB962C8B-B14F-4D97-AF65-F5344CB8AC3E}">
        <p14:creationId xmlns:p14="http://schemas.microsoft.com/office/powerpoint/2010/main" val="233704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C834-661E-4D16-B473-73CDE4230BAB}"/>
              </a:ext>
            </a:extLst>
          </p:cNvPr>
          <p:cNvSpPr>
            <a:spLocks noGrp="1"/>
          </p:cNvSpPr>
          <p:nvPr>
            <p:ph type="title"/>
          </p:nvPr>
        </p:nvSpPr>
        <p:spPr>
          <a:xfrm>
            <a:off x="5069940" y="365124"/>
            <a:ext cx="6172200" cy="1828800"/>
          </a:xfrm>
        </p:spPr>
        <p:txBody>
          <a:bodyPr>
            <a:normAutofit/>
          </a:bodyPr>
          <a:lstStyle/>
          <a:p>
            <a:r>
              <a:rPr lang="en-GB" dirty="0"/>
              <a:t>How to Break Negative Cycle in Relationships?</a:t>
            </a:r>
          </a:p>
        </p:txBody>
      </p:sp>
      <p:pic>
        <p:nvPicPr>
          <p:cNvPr id="4" name="Picture 3">
            <a:extLst>
              <a:ext uri="{FF2B5EF4-FFF2-40B4-BE49-F238E27FC236}">
                <a16:creationId xmlns:a16="http://schemas.microsoft.com/office/drawing/2014/main" id="{D276F4BA-85F3-486F-BB9C-BDF35C875692}"/>
              </a:ext>
            </a:extLst>
          </p:cNvPr>
          <p:cNvPicPr>
            <a:picLocks noChangeAspect="1"/>
          </p:cNvPicPr>
          <p:nvPr/>
        </p:nvPicPr>
        <p:blipFill rotWithShape="1">
          <a:blip r:embed="rId2"/>
          <a:srcRect l="31284" r="23556" b="-1"/>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0B81DE85-0A59-4950-961E-397413C16B05}"/>
              </a:ext>
            </a:extLst>
          </p:cNvPr>
          <p:cNvSpPr>
            <a:spLocks noGrp="1"/>
          </p:cNvSpPr>
          <p:nvPr>
            <p:ph idx="1"/>
          </p:nvPr>
        </p:nvSpPr>
        <p:spPr>
          <a:xfrm>
            <a:off x="5069940" y="2322576"/>
            <a:ext cx="6172200" cy="3858768"/>
          </a:xfrm>
        </p:spPr>
        <p:txBody>
          <a:bodyPr>
            <a:normAutofit/>
          </a:bodyPr>
          <a:lstStyle/>
          <a:p>
            <a:r>
              <a:rPr lang="en-GB" sz="2400" dirty="0"/>
              <a:t>Write down everything that troubles you in your relationship.</a:t>
            </a:r>
          </a:p>
          <a:p>
            <a:r>
              <a:rPr lang="en-GB" sz="2400" dirty="0"/>
              <a:t>Break the pattern</a:t>
            </a:r>
          </a:p>
          <a:p>
            <a:r>
              <a:rPr lang="en-GB" sz="2400" dirty="0"/>
              <a:t>TRANSFORM YOUR WORDS</a:t>
            </a:r>
          </a:p>
        </p:txBody>
      </p:sp>
    </p:spTree>
    <p:extLst>
      <p:ext uri="{BB962C8B-B14F-4D97-AF65-F5344CB8AC3E}">
        <p14:creationId xmlns:p14="http://schemas.microsoft.com/office/powerpoint/2010/main" val="263308401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5BFB36-7100-49C3-878E-989366530795}"/>
              </a:ext>
            </a:extLst>
          </p:cNvPr>
          <p:cNvPicPr>
            <a:picLocks noChangeAspect="1"/>
          </p:cNvPicPr>
          <p:nvPr/>
        </p:nvPicPr>
        <p:blipFill rotWithShape="1">
          <a:blip r:embed="rId2"/>
          <a:srcRect r="-1" b="14852"/>
          <a:stretch/>
        </p:blipFill>
        <p:spPr>
          <a:xfrm>
            <a:off x="4117521" y="10"/>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713530-831A-4C7B-A79D-8DD6B5661A7C}"/>
              </a:ext>
            </a:extLst>
          </p:cNvPr>
          <p:cNvSpPr>
            <a:spLocks noGrp="1"/>
          </p:cNvSpPr>
          <p:nvPr>
            <p:ph type="title"/>
          </p:nvPr>
        </p:nvSpPr>
        <p:spPr>
          <a:xfrm>
            <a:off x="804672" y="365125"/>
            <a:ext cx="5266155" cy="1325563"/>
          </a:xfrm>
        </p:spPr>
        <p:txBody>
          <a:bodyPr>
            <a:normAutofit/>
          </a:bodyPr>
          <a:lstStyle/>
          <a:p>
            <a:r>
              <a:rPr lang="en-GB"/>
              <a:t>Not bad but some unpleasant moments</a:t>
            </a:r>
          </a:p>
        </p:txBody>
      </p:sp>
      <p:sp>
        <p:nvSpPr>
          <p:cNvPr id="3" name="Content Placeholder 2">
            <a:extLst>
              <a:ext uri="{FF2B5EF4-FFF2-40B4-BE49-F238E27FC236}">
                <a16:creationId xmlns:a16="http://schemas.microsoft.com/office/drawing/2014/main" id="{C4BB7F57-F37C-426D-8ED9-40EE95D1C1F2}"/>
              </a:ext>
            </a:extLst>
          </p:cNvPr>
          <p:cNvSpPr>
            <a:spLocks noGrp="1"/>
          </p:cNvSpPr>
          <p:nvPr>
            <p:ph idx="1"/>
          </p:nvPr>
        </p:nvSpPr>
        <p:spPr>
          <a:xfrm>
            <a:off x="804672" y="2022601"/>
            <a:ext cx="3941499" cy="4154361"/>
          </a:xfrm>
        </p:spPr>
        <p:txBody>
          <a:bodyPr>
            <a:normAutofit/>
          </a:bodyPr>
          <a:lstStyle/>
          <a:p>
            <a:pPr marL="0" indent="0">
              <a:buNone/>
            </a:pPr>
            <a:r>
              <a:rPr lang="en-GB" sz="2000"/>
              <a:t>There  are many possible negative things that can happen to us in a day—from the little things like coffee spilling, being caught in a traffic jam, losing our keys, having people criticize you, to the bigger mishaps like getting into a car accident, losing our valuables, breaking up from relationships, or losing our jobs.</a:t>
            </a:r>
          </a:p>
        </p:txBody>
      </p:sp>
    </p:spTree>
    <p:extLst>
      <p:ext uri="{BB962C8B-B14F-4D97-AF65-F5344CB8AC3E}">
        <p14:creationId xmlns:p14="http://schemas.microsoft.com/office/powerpoint/2010/main" val="422786450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2283E973-EE75-42DC-998A-585D8E737811}"/>
              </a:ext>
            </a:extLst>
          </p:cNvPr>
          <p:cNvPicPr>
            <a:picLocks noChangeAspect="1"/>
          </p:cNvPicPr>
          <p:nvPr/>
        </p:nvPicPr>
        <p:blipFill rotWithShape="1">
          <a:blip r:embed="rId2"/>
          <a:srcRect l="3996" r="4892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6" name="Arc 25">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25EF5E-1BA3-4191-8B0A-08DA06318F84}"/>
              </a:ext>
            </a:extLst>
          </p:cNvPr>
          <p:cNvSpPr>
            <a:spLocks noGrp="1"/>
          </p:cNvSpPr>
          <p:nvPr>
            <p:ph type="title"/>
          </p:nvPr>
        </p:nvSpPr>
        <p:spPr>
          <a:xfrm>
            <a:off x="5827048" y="407987"/>
            <a:ext cx="5721484" cy="1325563"/>
          </a:xfrm>
        </p:spPr>
        <p:txBody>
          <a:bodyPr>
            <a:normAutofit/>
          </a:bodyPr>
          <a:lstStyle/>
          <a:p>
            <a:br>
              <a:rPr lang="en-GB" sz="1400"/>
            </a:br>
            <a:br>
              <a:rPr lang="en-GB" sz="1400"/>
            </a:br>
            <a:r>
              <a:rPr lang="en-GB" sz="1400"/>
              <a:t>Whenever something bad happens to us, it’s easy for us to slip into one of the following behaviors:</a:t>
            </a:r>
            <a:br>
              <a:rPr lang="en-GB" sz="1400"/>
            </a:br>
            <a:endParaRPr lang="en-GB" sz="1400"/>
          </a:p>
        </p:txBody>
      </p:sp>
      <p:sp>
        <p:nvSpPr>
          <p:cNvPr id="3" name="Content Placeholder 2">
            <a:extLst>
              <a:ext uri="{FF2B5EF4-FFF2-40B4-BE49-F238E27FC236}">
                <a16:creationId xmlns:a16="http://schemas.microsoft.com/office/drawing/2014/main" id="{931F66EB-6F86-4EFC-9384-A7697679EE75}"/>
              </a:ext>
            </a:extLst>
          </p:cNvPr>
          <p:cNvSpPr>
            <a:spLocks noGrp="1"/>
          </p:cNvSpPr>
          <p:nvPr>
            <p:ph idx="1"/>
          </p:nvPr>
        </p:nvSpPr>
        <p:spPr>
          <a:xfrm>
            <a:off x="5827048" y="1868487"/>
            <a:ext cx="5721484" cy="4351338"/>
          </a:xfrm>
        </p:spPr>
        <p:txBody>
          <a:bodyPr>
            <a:normAutofit/>
          </a:bodyPr>
          <a:lstStyle/>
          <a:p>
            <a:r>
              <a:rPr lang="en-GB"/>
              <a:t>Self-victimization. We ask ourselves “Why is this happening to me? Why am I so unlucky? Why doesn’t this happen to anyone else? It’s not fair!”</a:t>
            </a:r>
          </a:p>
        </p:txBody>
      </p:sp>
    </p:spTree>
    <p:extLst>
      <p:ext uri="{BB962C8B-B14F-4D97-AF65-F5344CB8AC3E}">
        <p14:creationId xmlns:p14="http://schemas.microsoft.com/office/powerpoint/2010/main" val="382579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41DEDD59-80C3-4C75-8E1C-F031E3E0B71A}"/>
              </a:ext>
            </a:extLst>
          </p:cNvPr>
          <p:cNvPicPr>
            <a:picLocks noChangeAspect="1"/>
          </p:cNvPicPr>
          <p:nvPr/>
        </p:nvPicPr>
        <p:blipFill rotWithShape="1">
          <a:blip r:embed="rId2"/>
          <a:srcRect l="3996" r="4892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5E18B5-74D6-4081-A6EA-0580C8C48605}"/>
              </a:ext>
            </a:extLst>
          </p:cNvPr>
          <p:cNvSpPr>
            <a:spLocks noGrp="1"/>
          </p:cNvSpPr>
          <p:nvPr>
            <p:ph type="title"/>
          </p:nvPr>
        </p:nvSpPr>
        <p:spPr>
          <a:xfrm>
            <a:off x="5827048" y="407987"/>
            <a:ext cx="5721484" cy="1325563"/>
          </a:xfrm>
        </p:spPr>
        <p:txBody>
          <a:bodyPr>
            <a:normAutofit/>
          </a:bodyPr>
          <a:lstStyle/>
          <a:p>
            <a:r>
              <a:rPr lang="en-GB" sz="2100"/>
              <a:t>Whenever something bad happens to us, it’s easy for us to slip into one of the following behaviors:</a:t>
            </a:r>
            <a:br>
              <a:rPr lang="en-GB" sz="2100"/>
            </a:br>
            <a:endParaRPr lang="en-GB" sz="2100"/>
          </a:p>
        </p:txBody>
      </p:sp>
      <p:sp>
        <p:nvSpPr>
          <p:cNvPr id="3" name="Content Placeholder 2">
            <a:extLst>
              <a:ext uri="{FF2B5EF4-FFF2-40B4-BE49-F238E27FC236}">
                <a16:creationId xmlns:a16="http://schemas.microsoft.com/office/drawing/2014/main" id="{D6612542-C4B2-4FC6-A904-60CD153FBF11}"/>
              </a:ext>
            </a:extLst>
          </p:cNvPr>
          <p:cNvSpPr>
            <a:spLocks noGrp="1"/>
          </p:cNvSpPr>
          <p:nvPr>
            <p:ph idx="1"/>
          </p:nvPr>
        </p:nvSpPr>
        <p:spPr>
          <a:xfrm>
            <a:off x="5827048" y="1868487"/>
            <a:ext cx="5721484" cy="4351338"/>
          </a:xfrm>
        </p:spPr>
        <p:txBody>
          <a:bodyPr>
            <a:normAutofit/>
          </a:bodyPr>
          <a:lstStyle/>
          <a:p>
            <a:r>
              <a:rPr lang="en-GB"/>
              <a:t>Reacting in anger. We lash back at the situation, or even people around us, for what’s happening.</a:t>
            </a:r>
          </a:p>
          <a:p>
            <a:r>
              <a:rPr lang="en-GB"/>
              <a:t>Self-blame. We make self-depreciating comments like “Why am I so stupid to have done that?” “Only someone like myself can make such a dumb mistake.”</a:t>
            </a:r>
          </a:p>
          <a:p>
            <a:endParaRPr lang="en-GB"/>
          </a:p>
        </p:txBody>
      </p:sp>
    </p:spTree>
    <p:extLst>
      <p:ext uri="{BB962C8B-B14F-4D97-AF65-F5344CB8AC3E}">
        <p14:creationId xmlns:p14="http://schemas.microsoft.com/office/powerpoint/2010/main" val="3357081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24</TotalTime>
  <Words>1912</Words>
  <Application>Microsoft Office PowerPoint</Application>
  <PresentationFormat>Widescreen</PresentationFormat>
  <Paragraphs>199</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Day 8</vt:lpstr>
      <vt:lpstr>Skill 5 :Harness Courage and Embrace honesty </vt:lpstr>
      <vt:lpstr>DAY 8 – RECLAIMING YOUR PASSION: UNDERSTAND,   APPRECIATE AND RELATE TO THE ONE YOU LOVE </vt:lpstr>
      <vt:lpstr>YOU WILL LEARN IN THIS SESSION </vt:lpstr>
      <vt:lpstr>PowerPoint Presentation</vt:lpstr>
      <vt:lpstr>How to Break Negative Cycle in Relationships?</vt:lpstr>
      <vt:lpstr>Not bad but some unpleasant moments</vt:lpstr>
      <vt:lpstr>  Whenever something bad happens to us, it’s easy for us to slip into one of the following behaviors: </vt:lpstr>
      <vt:lpstr>Whenever something bad happens to us, it’s easy for us to slip into one of the following behaviors: </vt:lpstr>
      <vt:lpstr>Whenever something bad happens to us, it’s easy for us to slip into one of the following behaviours: </vt:lpstr>
      <vt:lpstr>In relationship </vt:lpstr>
      <vt:lpstr>In relationship </vt:lpstr>
      <vt:lpstr>In relationship </vt:lpstr>
      <vt:lpstr>IDENTIFY 3 NEGATIVE WORDS</vt:lpstr>
      <vt:lpstr>TRANSFORM YOUR WORDS</vt:lpstr>
      <vt:lpstr>TRANSFORM YOUR WORDS</vt:lpstr>
      <vt:lpstr>Some of  Words of Affirmation Masculine Personality Wants to Hear</vt:lpstr>
      <vt:lpstr>Some of  Words of Affirmation Masculine Personality Wants to Hear</vt:lpstr>
      <vt:lpstr>Some of  Words of Affirmation Masculine Personality Wants to Hear</vt:lpstr>
      <vt:lpstr>Some of  Words of Affirmation Masculine Personality Wants to Hear</vt:lpstr>
      <vt:lpstr>Some of  Words of Affirmation Masculine Personality Wants to Hear</vt:lpstr>
      <vt:lpstr>Words of Affirmation Every feminine  Personality Wants to Hear</vt:lpstr>
      <vt:lpstr>Words of Affirmation Every feminine Personality  Wants to Hear</vt:lpstr>
      <vt:lpstr>Words of Affirmation Every feminine Personality  Wants to Hear</vt:lpstr>
      <vt:lpstr>Words of Affirmation Every feminine Personality  Wants to Hear</vt:lpstr>
      <vt:lpstr>Words of Affirmation Every feminine Personality  Wants to Hear</vt:lpstr>
      <vt:lpstr>TRANSFORM YOUR WORDS</vt:lpstr>
      <vt:lpstr>TRANSFORM YOUR WORDS</vt:lpstr>
      <vt:lpstr>TRANSFORM YOUR WORDS</vt:lpstr>
      <vt:lpstr>HOW TO LET GO OF THE PAST</vt:lpstr>
      <vt:lpstr>Letting go of the past affirmations </vt:lpstr>
      <vt:lpstr>LETTING GO OF SOMEONE AFFIRMATIONS </vt:lpstr>
      <vt:lpstr>LETTING GO OF STRESS AND WORRY AFFIRMATIONS </vt:lpstr>
      <vt:lpstr>LETTING GO OF THE PAST AFFIRMATIONS </vt:lpstr>
      <vt:lpstr>LETTING GO OF STRESS AND WORRY AFFIRMATIONS </vt:lpstr>
      <vt:lpstr>HOW TO LET GO OF THE PAST 6 steps </vt:lpstr>
      <vt:lpstr>Summary </vt:lpstr>
      <vt:lpstr>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8</dc:title>
  <dc:creator>prriya kaur</dc:creator>
  <cp:lastModifiedBy>prriya kaur</cp:lastModifiedBy>
  <cp:revision>3</cp:revision>
  <dcterms:created xsi:type="dcterms:W3CDTF">2020-08-21T22:08:02Z</dcterms:created>
  <dcterms:modified xsi:type="dcterms:W3CDTF">2020-08-28T09:27:12Z</dcterms:modified>
</cp:coreProperties>
</file>