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2" r:id="rId2"/>
    <p:sldId id="263" r:id="rId3"/>
    <p:sldId id="257" r:id="rId4"/>
    <p:sldId id="258" r:id="rId5"/>
    <p:sldId id="276" r:id="rId6"/>
    <p:sldId id="259" r:id="rId7"/>
    <p:sldId id="277" r:id="rId8"/>
    <p:sldId id="283" r:id="rId9"/>
    <p:sldId id="284" r:id="rId10"/>
    <p:sldId id="285" r:id="rId11"/>
    <p:sldId id="286" r:id="rId12"/>
    <p:sldId id="287" r:id="rId13"/>
    <p:sldId id="288" r:id="rId14"/>
    <p:sldId id="289" r:id="rId15"/>
    <p:sldId id="291" r:id="rId16"/>
    <p:sldId id="290" r:id="rId17"/>
    <p:sldId id="279" r:id="rId18"/>
    <p:sldId id="265" r:id="rId19"/>
    <p:sldId id="280" r:id="rId20"/>
    <p:sldId id="266" r:id="rId21"/>
    <p:sldId id="268" r:id="rId22"/>
    <p:sldId id="267" r:id="rId23"/>
    <p:sldId id="269" r:id="rId24"/>
    <p:sldId id="270" r:id="rId25"/>
    <p:sldId id="271" r:id="rId26"/>
    <p:sldId id="281" r:id="rId27"/>
    <p:sldId id="273" r:id="rId28"/>
    <p:sldId id="282" r:id="rId29"/>
    <p:sldId id="274" r:id="rId30"/>
    <p:sldId id="27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93" autoAdjust="0"/>
    <p:restoredTop sz="94660"/>
  </p:normalViewPr>
  <p:slideViewPr>
    <p:cSldViewPr snapToGrid="0">
      <p:cViewPr varScale="1">
        <p:scale>
          <a:sx n="65" d="100"/>
          <a:sy n="65" d="100"/>
        </p:scale>
        <p:origin x="84"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5AFDC3-9301-405D-97AE-D952393A7C1A}"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EB7B080F-3A46-48E4-A0E9-14425AA9FC56}">
      <dgm:prSet/>
      <dgm:spPr/>
      <dgm:t>
        <a:bodyPr/>
        <a:lstStyle/>
        <a:p>
          <a:endParaRPr lang="en-US" dirty="0"/>
        </a:p>
      </dgm:t>
    </dgm:pt>
    <dgm:pt modelId="{A6C5E62F-F8C0-4F71-8152-D62F0EED25A8}" type="parTrans" cxnId="{F17750DD-4911-4145-A801-403B6750234A}">
      <dgm:prSet/>
      <dgm:spPr/>
      <dgm:t>
        <a:bodyPr/>
        <a:lstStyle/>
        <a:p>
          <a:endParaRPr lang="en-US"/>
        </a:p>
      </dgm:t>
    </dgm:pt>
    <dgm:pt modelId="{4589D579-2D6D-4659-8C95-8C16C5645162}" type="sibTrans" cxnId="{F17750DD-4911-4145-A801-403B6750234A}">
      <dgm:prSet/>
      <dgm:spPr/>
      <dgm:t>
        <a:bodyPr/>
        <a:lstStyle/>
        <a:p>
          <a:endParaRPr lang="en-US"/>
        </a:p>
      </dgm:t>
    </dgm:pt>
    <dgm:pt modelId="{05DB2DD8-9340-45AE-9748-0E10AABF0DEF}">
      <dgm:prSet/>
      <dgm:spPr/>
      <dgm:t>
        <a:bodyPr/>
        <a:lstStyle/>
        <a:p>
          <a:r>
            <a:rPr lang="en-GB"/>
            <a:t>2) Communicate Openly</a:t>
          </a:r>
          <a:endParaRPr lang="en-US"/>
        </a:p>
      </dgm:t>
    </dgm:pt>
    <dgm:pt modelId="{B4AD0482-7341-4975-962C-ECD1E25DB20F}" type="parTrans" cxnId="{8A2859BF-CFE7-4C58-B6CA-416C3870926A}">
      <dgm:prSet/>
      <dgm:spPr/>
      <dgm:t>
        <a:bodyPr/>
        <a:lstStyle/>
        <a:p>
          <a:endParaRPr lang="en-US"/>
        </a:p>
      </dgm:t>
    </dgm:pt>
    <dgm:pt modelId="{0D771D3F-EBEA-4D16-A6AB-E7F50AD6C8D4}" type="sibTrans" cxnId="{8A2859BF-CFE7-4C58-B6CA-416C3870926A}">
      <dgm:prSet/>
      <dgm:spPr/>
      <dgm:t>
        <a:bodyPr/>
        <a:lstStyle/>
        <a:p>
          <a:endParaRPr lang="en-US"/>
        </a:p>
      </dgm:t>
    </dgm:pt>
    <dgm:pt modelId="{99CC0F7D-E9A6-4A93-B641-587B30025E12}">
      <dgm:prSet/>
      <dgm:spPr/>
      <dgm:t>
        <a:bodyPr/>
        <a:lstStyle/>
        <a:p>
          <a:r>
            <a:rPr lang="en-GB"/>
            <a:t>3) Keep Secrets</a:t>
          </a:r>
          <a:endParaRPr lang="en-US"/>
        </a:p>
      </dgm:t>
    </dgm:pt>
    <dgm:pt modelId="{483DBF75-7ACB-4807-8DEC-FE390B40E4CE}" type="parTrans" cxnId="{F3558D2F-475C-4478-832D-D37F65465FB1}">
      <dgm:prSet/>
      <dgm:spPr/>
      <dgm:t>
        <a:bodyPr/>
        <a:lstStyle/>
        <a:p>
          <a:endParaRPr lang="en-US"/>
        </a:p>
      </dgm:t>
    </dgm:pt>
    <dgm:pt modelId="{496374D1-426E-4A7B-8A1E-FA10E393206A}" type="sibTrans" cxnId="{F3558D2F-475C-4478-832D-D37F65465FB1}">
      <dgm:prSet/>
      <dgm:spPr/>
      <dgm:t>
        <a:bodyPr/>
        <a:lstStyle/>
        <a:p>
          <a:endParaRPr lang="en-US"/>
        </a:p>
      </dgm:t>
    </dgm:pt>
    <dgm:pt modelId="{EB9D10AE-C566-4E7A-B112-55143350140A}">
      <dgm:prSet/>
      <dgm:spPr/>
      <dgm:t>
        <a:bodyPr/>
        <a:lstStyle/>
        <a:p>
          <a:r>
            <a:rPr lang="en-GB"/>
            <a:t>4) Keep Promises</a:t>
          </a:r>
          <a:endParaRPr lang="en-US"/>
        </a:p>
      </dgm:t>
    </dgm:pt>
    <dgm:pt modelId="{468C49CD-E413-4924-9471-FF31818B48DF}" type="parTrans" cxnId="{D9D12FC3-88BA-4537-9C5F-2024C72AFB61}">
      <dgm:prSet/>
      <dgm:spPr/>
      <dgm:t>
        <a:bodyPr/>
        <a:lstStyle/>
        <a:p>
          <a:endParaRPr lang="en-US"/>
        </a:p>
      </dgm:t>
    </dgm:pt>
    <dgm:pt modelId="{D74ACD3A-FBCC-4CC2-AEEF-E50D09DC0D55}" type="sibTrans" cxnId="{D9D12FC3-88BA-4537-9C5F-2024C72AFB61}">
      <dgm:prSet/>
      <dgm:spPr/>
      <dgm:t>
        <a:bodyPr/>
        <a:lstStyle/>
        <a:p>
          <a:endParaRPr lang="en-US"/>
        </a:p>
      </dgm:t>
    </dgm:pt>
    <dgm:pt modelId="{8BF9AA08-74CF-4DBF-A519-0759B2F92216}">
      <dgm:prSet/>
      <dgm:spPr/>
      <dgm:t>
        <a:bodyPr/>
        <a:lstStyle/>
        <a:p>
          <a:r>
            <a:rPr lang="en-GB"/>
            <a:t>5) Respect Each Other’s Differences</a:t>
          </a:r>
          <a:endParaRPr lang="en-US"/>
        </a:p>
      </dgm:t>
    </dgm:pt>
    <dgm:pt modelId="{33D75C77-71C7-40DE-925F-387EE2EA08BB}" type="parTrans" cxnId="{35D64699-26C7-4710-B470-80567050CE98}">
      <dgm:prSet/>
      <dgm:spPr/>
      <dgm:t>
        <a:bodyPr/>
        <a:lstStyle/>
        <a:p>
          <a:endParaRPr lang="en-US"/>
        </a:p>
      </dgm:t>
    </dgm:pt>
    <dgm:pt modelId="{1613C856-3348-4DD9-A54F-3DE813C5F041}" type="sibTrans" cxnId="{35D64699-26C7-4710-B470-80567050CE98}">
      <dgm:prSet/>
      <dgm:spPr/>
      <dgm:t>
        <a:bodyPr/>
        <a:lstStyle/>
        <a:p>
          <a:endParaRPr lang="en-US"/>
        </a:p>
      </dgm:t>
    </dgm:pt>
    <dgm:pt modelId="{56AF0548-0B8F-4C51-B707-F064347C62DB}">
      <dgm:prSet/>
      <dgm:spPr/>
      <dgm:t>
        <a:bodyPr/>
        <a:lstStyle/>
        <a:p>
          <a:r>
            <a:rPr lang="en-GB"/>
            <a:t>6) Be Forgiving</a:t>
          </a:r>
          <a:endParaRPr lang="en-US"/>
        </a:p>
      </dgm:t>
    </dgm:pt>
    <dgm:pt modelId="{BCF69636-C77A-435C-88D1-B9EEFCB47C0C}" type="parTrans" cxnId="{245F7D49-3B20-4ECC-8F52-2182DAD8EDB9}">
      <dgm:prSet/>
      <dgm:spPr/>
      <dgm:t>
        <a:bodyPr/>
        <a:lstStyle/>
        <a:p>
          <a:endParaRPr lang="en-US"/>
        </a:p>
      </dgm:t>
    </dgm:pt>
    <dgm:pt modelId="{652EB2F9-E143-48B4-9B50-7221E157563E}" type="sibTrans" cxnId="{245F7D49-3B20-4ECC-8F52-2182DAD8EDB9}">
      <dgm:prSet/>
      <dgm:spPr/>
      <dgm:t>
        <a:bodyPr/>
        <a:lstStyle/>
        <a:p>
          <a:endParaRPr lang="en-US"/>
        </a:p>
      </dgm:t>
    </dgm:pt>
    <dgm:pt modelId="{5883A025-0FA7-4C16-8DA6-58B141EB56C1}">
      <dgm:prSet/>
      <dgm:spPr/>
      <dgm:t>
        <a:bodyPr/>
        <a:lstStyle/>
        <a:p>
          <a:r>
            <a:rPr lang="en-GB"/>
            <a:t>7) Be Supportive</a:t>
          </a:r>
          <a:endParaRPr lang="en-US"/>
        </a:p>
      </dgm:t>
    </dgm:pt>
    <dgm:pt modelId="{31CAD745-D8DE-49CD-94B1-0E3DF0BEE38A}" type="parTrans" cxnId="{A78883C4-461C-4B8E-823F-984E010421BF}">
      <dgm:prSet/>
      <dgm:spPr/>
      <dgm:t>
        <a:bodyPr/>
        <a:lstStyle/>
        <a:p>
          <a:endParaRPr lang="en-US"/>
        </a:p>
      </dgm:t>
    </dgm:pt>
    <dgm:pt modelId="{58DF8168-0012-46F5-B447-BBD058C0DBFF}" type="sibTrans" cxnId="{A78883C4-461C-4B8E-823F-984E010421BF}">
      <dgm:prSet/>
      <dgm:spPr/>
      <dgm:t>
        <a:bodyPr/>
        <a:lstStyle/>
        <a:p>
          <a:endParaRPr lang="en-US"/>
        </a:p>
      </dgm:t>
    </dgm:pt>
    <dgm:pt modelId="{4C7A37EB-3E22-4A11-9C14-BCA52213A250}">
      <dgm:prSet/>
      <dgm:spPr/>
      <dgm:t>
        <a:bodyPr/>
        <a:lstStyle/>
        <a:p>
          <a:r>
            <a:rPr lang="en-GB" dirty="0"/>
            <a:t>1)CREATING FULFILLING RELATIONSHIPS</a:t>
          </a:r>
        </a:p>
      </dgm:t>
    </dgm:pt>
    <dgm:pt modelId="{3D9C823B-03F1-48F3-A353-5E4B7B064AAA}" type="parTrans" cxnId="{C2808078-A678-42D1-8117-EF82F1382410}">
      <dgm:prSet/>
      <dgm:spPr/>
      <dgm:t>
        <a:bodyPr/>
        <a:lstStyle/>
        <a:p>
          <a:endParaRPr lang="en-GB"/>
        </a:p>
      </dgm:t>
    </dgm:pt>
    <dgm:pt modelId="{B51DDE9F-D8C4-4601-8CFF-3ACA6628D103}" type="sibTrans" cxnId="{C2808078-A678-42D1-8117-EF82F1382410}">
      <dgm:prSet/>
      <dgm:spPr/>
      <dgm:t>
        <a:bodyPr/>
        <a:lstStyle/>
        <a:p>
          <a:endParaRPr lang="en-GB"/>
        </a:p>
      </dgm:t>
    </dgm:pt>
    <dgm:pt modelId="{0073CABB-864A-4753-B6B5-4439E8B3AA58}" type="pres">
      <dgm:prSet presAssocID="{6A5AFDC3-9301-405D-97AE-D952393A7C1A}" presName="vert0" presStyleCnt="0">
        <dgm:presLayoutVars>
          <dgm:dir/>
          <dgm:animOne val="branch"/>
          <dgm:animLvl val="lvl"/>
        </dgm:presLayoutVars>
      </dgm:prSet>
      <dgm:spPr/>
    </dgm:pt>
    <dgm:pt modelId="{8DDFC1CE-44D9-47B1-9CE8-54E1C13AF2FE}" type="pres">
      <dgm:prSet presAssocID="{EB7B080F-3A46-48E4-A0E9-14425AA9FC56}" presName="thickLine" presStyleLbl="alignNode1" presStyleIdx="0" presStyleCnt="8"/>
      <dgm:spPr/>
    </dgm:pt>
    <dgm:pt modelId="{B891EA63-C991-4413-9594-DE1C2F6F6BB4}" type="pres">
      <dgm:prSet presAssocID="{EB7B080F-3A46-48E4-A0E9-14425AA9FC56}" presName="horz1" presStyleCnt="0"/>
      <dgm:spPr/>
    </dgm:pt>
    <dgm:pt modelId="{9CB812C9-ADB4-44E6-8A7B-DFEBC189B862}" type="pres">
      <dgm:prSet presAssocID="{EB7B080F-3A46-48E4-A0E9-14425AA9FC56}" presName="tx1" presStyleLbl="revTx" presStyleIdx="0" presStyleCnt="8"/>
      <dgm:spPr/>
    </dgm:pt>
    <dgm:pt modelId="{0BE1309D-250B-4EF9-9C8B-ACCB32AD5FB5}" type="pres">
      <dgm:prSet presAssocID="{EB7B080F-3A46-48E4-A0E9-14425AA9FC56}" presName="vert1" presStyleCnt="0"/>
      <dgm:spPr/>
    </dgm:pt>
    <dgm:pt modelId="{8EE6D5F8-1D38-450A-A830-A2F857A3691D}" type="pres">
      <dgm:prSet presAssocID="{4C7A37EB-3E22-4A11-9C14-BCA52213A250}" presName="thickLine" presStyleLbl="alignNode1" presStyleIdx="1" presStyleCnt="8"/>
      <dgm:spPr/>
    </dgm:pt>
    <dgm:pt modelId="{6E3C3C75-9A33-40F2-A534-0711F35FF014}" type="pres">
      <dgm:prSet presAssocID="{4C7A37EB-3E22-4A11-9C14-BCA52213A250}" presName="horz1" presStyleCnt="0"/>
      <dgm:spPr/>
    </dgm:pt>
    <dgm:pt modelId="{68712E76-B724-435D-8973-11FBA54EE353}" type="pres">
      <dgm:prSet presAssocID="{4C7A37EB-3E22-4A11-9C14-BCA52213A250}" presName="tx1" presStyleLbl="revTx" presStyleIdx="1" presStyleCnt="8"/>
      <dgm:spPr/>
    </dgm:pt>
    <dgm:pt modelId="{CDBD2D33-5021-4392-B48C-3DC4493DCE01}" type="pres">
      <dgm:prSet presAssocID="{4C7A37EB-3E22-4A11-9C14-BCA52213A250}" presName="vert1" presStyleCnt="0"/>
      <dgm:spPr/>
    </dgm:pt>
    <dgm:pt modelId="{80B5682D-FA57-4956-9C2D-1C65C8C32C09}" type="pres">
      <dgm:prSet presAssocID="{05DB2DD8-9340-45AE-9748-0E10AABF0DEF}" presName="thickLine" presStyleLbl="alignNode1" presStyleIdx="2" presStyleCnt="8"/>
      <dgm:spPr/>
    </dgm:pt>
    <dgm:pt modelId="{27D56ACC-CFC2-4461-A118-D46CF3687364}" type="pres">
      <dgm:prSet presAssocID="{05DB2DD8-9340-45AE-9748-0E10AABF0DEF}" presName="horz1" presStyleCnt="0"/>
      <dgm:spPr/>
    </dgm:pt>
    <dgm:pt modelId="{FA67F0E9-8737-48F8-8664-938F5EEA2326}" type="pres">
      <dgm:prSet presAssocID="{05DB2DD8-9340-45AE-9748-0E10AABF0DEF}" presName="tx1" presStyleLbl="revTx" presStyleIdx="2" presStyleCnt="8"/>
      <dgm:spPr/>
    </dgm:pt>
    <dgm:pt modelId="{41145031-C99D-41F4-BAC1-D219C9EC9BCC}" type="pres">
      <dgm:prSet presAssocID="{05DB2DD8-9340-45AE-9748-0E10AABF0DEF}" presName="vert1" presStyleCnt="0"/>
      <dgm:spPr/>
    </dgm:pt>
    <dgm:pt modelId="{9CC9690B-E53E-42E0-9D29-831EBD668F4B}" type="pres">
      <dgm:prSet presAssocID="{99CC0F7D-E9A6-4A93-B641-587B30025E12}" presName="thickLine" presStyleLbl="alignNode1" presStyleIdx="3" presStyleCnt="8"/>
      <dgm:spPr/>
    </dgm:pt>
    <dgm:pt modelId="{C610DFE2-7FA9-4500-A756-1F6CF83909FC}" type="pres">
      <dgm:prSet presAssocID="{99CC0F7D-E9A6-4A93-B641-587B30025E12}" presName="horz1" presStyleCnt="0"/>
      <dgm:spPr/>
    </dgm:pt>
    <dgm:pt modelId="{C1086708-0B39-44C9-8FE8-DA2424475363}" type="pres">
      <dgm:prSet presAssocID="{99CC0F7D-E9A6-4A93-B641-587B30025E12}" presName="tx1" presStyleLbl="revTx" presStyleIdx="3" presStyleCnt="8"/>
      <dgm:spPr/>
    </dgm:pt>
    <dgm:pt modelId="{C8B62553-4940-47A9-9845-D3CC3827FC9D}" type="pres">
      <dgm:prSet presAssocID="{99CC0F7D-E9A6-4A93-B641-587B30025E12}" presName="vert1" presStyleCnt="0"/>
      <dgm:spPr/>
    </dgm:pt>
    <dgm:pt modelId="{23431CAD-B962-481B-8477-E7CD933F5490}" type="pres">
      <dgm:prSet presAssocID="{EB9D10AE-C566-4E7A-B112-55143350140A}" presName="thickLine" presStyleLbl="alignNode1" presStyleIdx="4" presStyleCnt="8"/>
      <dgm:spPr/>
    </dgm:pt>
    <dgm:pt modelId="{7D7822C0-545A-4BDD-B003-82F90EE3A326}" type="pres">
      <dgm:prSet presAssocID="{EB9D10AE-C566-4E7A-B112-55143350140A}" presName="horz1" presStyleCnt="0"/>
      <dgm:spPr/>
    </dgm:pt>
    <dgm:pt modelId="{DC8B261E-5919-48BA-9C07-E035528B87F2}" type="pres">
      <dgm:prSet presAssocID="{EB9D10AE-C566-4E7A-B112-55143350140A}" presName="tx1" presStyleLbl="revTx" presStyleIdx="4" presStyleCnt="8"/>
      <dgm:spPr/>
    </dgm:pt>
    <dgm:pt modelId="{13074F4F-CCCB-4BF8-A5E0-ADE14AC8AECB}" type="pres">
      <dgm:prSet presAssocID="{EB9D10AE-C566-4E7A-B112-55143350140A}" presName="vert1" presStyleCnt="0"/>
      <dgm:spPr/>
    </dgm:pt>
    <dgm:pt modelId="{A4FD0769-6359-40C7-A605-5AC436983833}" type="pres">
      <dgm:prSet presAssocID="{8BF9AA08-74CF-4DBF-A519-0759B2F92216}" presName="thickLine" presStyleLbl="alignNode1" presStyleIdx="5" presStyleCnt="8"/>
      <dgm:spPr/>
    </dgm:pt>
    <dgm:pt modelId="{26BE51D0-DA20-4176-BE5D-C33FF481EB1B}" type="pres">
      <dgm:prSet presAssocID="{8BF9AA08-74CF-4DBF-A519-0759B2F92216}" presName="horz1" presStyleCnt="0"/>
      <dgm:spPr/>
    </dgm:pt>
    <dgm:pt modelId="{2F234172-ECDD-4A43-8EBD-7B185BB6EE4C}" type="pres">
      <dgm:prSet presAssocID="{8BF9AA08-74CF-4DBF-A519-0759B2F92216}" presName="tx1" presStyleLbl="revTx" presStyleIdx="5" presStyleCnt="8"/>
      <dgm:spPr/>
    </dgm:pt>
    <dgm:pt modelId="{07B5A516-35AA-4F92-A36C-F52A753E84CA}" type="pres">
      <dgm:prSet presAssocID="{8BF9AA08-74CF-4DBF-A519-0759B2F92216}" presName="vert1" presStyleCnt="0"/>
      <dgm:spPr/>
    </dgm:pt>
    <dgm:pt modelId="{E056DDE2-5325-491B-8C09-5A215B60D801}" type="pres">
      <dgm:prSet presAssocID="{56AF0548-0B8F-4C51-B707-F064347C62DB}" presName="thickLine" presStyleLbl="alignNode1" presStyleIdx="6" presStyleCnt="8"/>
      <dgm:spPr/>
    </dgm:pt>
    <dgm:pt modelId="{2ED144FD-1F1D-4D81-BA5A-1C1B61C1A6C7}" type="pres">
      <dgm:prSet presAssocID="{56AF0548-0B8F-4C51-B707-F064347C62DB}" presName="horz1" presStyleCnt="0"/>
      <dgm:spPr/>
    </dgm:pt>
    <dgm:pt modelId="{1B2B83E5-E453-435A-A79B-E0597EDCF699}" type="pres">
      <dgm:prSet presAssocID="{56AF0548-0B8F-4C51-B707-F064347C62DB}" presName="tx1" presStyleLbl="revTx" presStyleIdx="6" presStyleCnt="8"/>
      <dgm:spPr/>
    </dgm:pt>
    <dgm:pt modelId="{0E45B734-2FFC-435E-8469-60E317353BBA}" type="pres">
      <dgm:prSet presAssocID="{56AF0548-0B8F-4C51-B707-F064347C62DB}" presName="vert1" presStyleCnt="0"/>
      <dgm:spPr/>
    </dgm:pt>
    <dgm:pt modelId="{2D703258-B709-4555-8CCA-A3551050A0CD}" type="pres">
      <dgm:prSet presAssocID="{5883A025-0FA7-4C16-8DA6-58B141EB56C1}" presName="thickLine" presStyleLbl="alignNode1" presStyleIdx="7" presStyleCnt="8"/>
      <dgm:spPr/>
    </dgm:pt>
    <dgm:pt modelId="{E792BD88-D480-41E8-93BA-858F632A9830}" type="pres">
      <dgm:prSet presAssocID="{5883A025-0FA7-4C16-8DA6-58B141EB56C1}" presName="horz1" presStyleCnt="0"/>
      <dgm:spPr/>
    </dgm:pt>
    <dgm:pt modelId="{ACC5A0CB-BD61-436B-910F-BA854228AB89}" type="pres">
      <dgm:prSet presAssocID="{5883A025-0FA7-4C16-8DA6-58B141EB56C1}" presName="tx1" presStyleLbl="revTx" presStyleIdx="7" presStyleCnt="8"/>
      <dgm:spPr/>
    </dgm:pt>
    <dgm:pt modelId="{C9E40F19-F379-4CE1-AF2C-55FB2DD77474}" type="pres">
      <dgm:prSet presAssocID="{5883A025-0FA7-4C16-8DA6-58B141EB56C1}" presName="vert1" presStyleCnt="0"/>
      <dgm:spPr/>
    </dgm:pt>
  </dgm:ptLst>
  <dgm:cxnLst>
    <dgm:cxn modelId="{B1E65B2F-57C7-4018-80A6-96412F624280}" type="presOf" srcId="{EB7B080F-3A46-48E4-A0E9-14425AA9FC56}" destId="{9CB812C9-ADB4-44E6-8A7B-DFEBC189B862}" srcOrd="0" destOrd="0" presId="urn:microsoft.com/office/officeart/2008/layout/LinedList"/>
    <dgm:cxn modelId="{F3558D2F-475C-4478-832D-D37F65465FB1}" srcId="{6A5AFDC3-9301-405D-97AE-D952393A7C1A}" destId="{99CC0F7D-E9A6-4A93-B641-587B30025E12}" srcOrd="3" destOrd="0" parTransId="{483DBF75-7ACB-4807-8DEC-FE390B40E4CE}" sibTransId="{496374D1-426E-4A7B-8A1E-FA10E393206A}"/>
    <dgm:cxn modelId="{2151255B-48D4-4FF2-A2D7-0CD47FC3165A}" type="presOf" srcId="{EB9D10AE-C566-4E7A-B112-55143350140A}" destId="{DC8B261E-5919-48BA-9C07-E035528B87F2}" srcOrd="0" destOrd="0" presId="urn:microsoft.com/office/officeart/2008/layout/LinedList"/>
    <dgm:cxn modelId="{BC087765-58F7-4718-9CD7-6271214D6A2A}" type="presOf" srcId="{99CC0F7D-E9A6-4A93-B641-587B30025E12}" destId="{C1086708-0B39-44C9-8FE8-DA2424475363}" srcOrd="0" destOrd="0" presId="urn:microsoft.com/office/officeart/2008/layout/LinedList"/>
    <dgm:cxn modelId="{08D96D69-322F-49BB-8C23-42454707C87D}" type="presOf" srcId="{4C7A37EB-3E22-4A11-9C14-BCA52213A250}" destId="{68712E76-B724-435D-8973-11FBA54EE353}" srcOrd="0" destOrd="0" presId="urn:microsoft.com/office/officeart/2008/layout/LinedList"/>
    <dgm:cxn modelId="{245F7D49-3B20-4ECC-8F52-2182DAD8EDB9}" srcId="{6A5AFDC3-9301-405D-97AE-D952393A7C1A}" destId="{56AF0548-0B8F-4C51-B707-F064347C62DB}" srcOrd="6" destOrd="0" parTransId="{BCF69636-C77A-435C-88D1-B9EEFCB47C0C}" sibTransId="{652EB2F9-E143-48B4-9B50-7221E157563E}"/>
    <dgm:cxn modelId="{A0D35C4F-F368-4797-A67A-FE0C2B713D69}" type="presOf" srcId="{05DB2DD8-9340-45AE-9748-0E10AABF0DEF}" destId="{FA67F0E9-8737-48F8-8664-938F5EEA2326}" srcOrd="0" destOrd="0" presId="urn:microsoft.com/office/officeart/2008/layout/LinedList"/>
    <dgm:cxn modelId="{EB999171-178B-40EA-9AC5-81517822EB60}" type="presOf" srcId="{56AF0548-0B8F-4C51-B707-F064347C62DB}" destId="{1B2B83E5-E453-435A-A79B-E0597EDCF699}" srcOrd="0" destOrd="0" presId="urn:microsoft.com/office/officeart/2008/layout/LinedList"/>
    <dgm:cxn modelId="{C2808078-A678-42D1-8117-EF82F1382410}" srcId="{6A5AFDC3-9301-405D-97AE-D952393A7C1A}" destId="{4C7A37EB-3E22-4A11-9C14-BCA52213A250}" srcOrd="1" destOrd="0" parTransId="{3D9C823B-03F1-48F3-A353-5E4B7B064AAA}" sibTransId="{B51DDE9F-D8C4-4601-8CFF-3ACA6628D103}"/>
    <dgm:cxn modelId="{21ABAF78-A7D4-4717-B05B-BC4F6FCDC2B6}" type="presOf" srcId="{5883A025-0FA7-4C16-8DA6-58B141EB56C1}" destId="{ACC5A0CB-BD61-436B-910F-BA854228AB89}" srcOrd="0" destOrd="0" presId="urn:microsoft.com/office/officeart/2008/layout/LinedList"/>
    <dgm:cxn modelId="{9D198F7C-827E-4575-8089-370AF3D4E600}" type="presOf" srcId="{6A5AFDC3-9301-405D-97AE-D952393A7C1A}" destId="{0073CABB-864A-4753-B6B5-4439E8B3AA58}" srcOrd="0" destOrd="0" presId="urn:microsoft.com/office/officeart/2008/layout/LinedList"/>
    <dgm:cxn modelId="{35D64699-26C7-4710-B470-80567050CE98}" srcId="{6A5AFDC3-9301-405D-97AE-D952393A7C1A}" destId="{8BF9AA08-74CF-4DBF-A519-0759B2F92216}" srcOrd="5" destOrd="0" parTransId="{33D75C77-71C7-40DE-925F-387EE2EA08BB}" sibTransId="{1613C856-3348-4DD9-A54F-3DE813C5F041}"/>
    <dgm:cxn modelId="{8A2859BF-CFE7-4C58-B6CA-416C3870926A}" srcId="{6A5AFDC3-9301-405D-97AE-D952393A7C1A}" destId="{05DB2DD8-9340-45AE-9748-0E10AABF0DEF}" srcOrd="2" destOrd="0" parTransId="{B4AD0482-7341-4975-962C-ECD1E25DB20F}" sibTransId="{0D771D3F-EBEA-4D16-A6AB-E7F50AD6C8D4}"/>
    <dgm:cxn modelId="{D9D12FC3-88BA-4537-9C5F-2024C72AFB61}" srcId="{6A5AFDC3-9301-405D-97AE-D952393A7C1A}" destId="{EB9D10AE-C566-4E7A-B112-55143350140A}" srcOrd="4" destOrd="0" parTransId="{468C49CD-E413-4924-9471-FF31818B48DF}" sibTransId="{D74ACD3A-FBCC-4CC2-AEEF-E50D09DC0D55}"/>
    <dgm:cxn modelId="{A78883C4-461C-4B8E-823F-984E010421BF}" srcId="{6A5AFDC3-9301-405D-97AE-D952393A7C1A}" destId="{5883A025-0FA7-4C16-8DA6-58B141EB56C1}" srcOrd="7" destOrd="0" parTransId="{31CAD745-D8DE-49CD-94B1-0E3DF0BEE38A}" sibTransId="{58DF8168-0012-46F5-B447-BBD058C0DBFF}"/>
    <dgm:cxn modelId="{1BAD06C6-A851-4A34-82A5-A6D6D787255E}" type="presOf" srcId="{8BF9AA08-74CF-4DBF-A519-0759B2F92216}" destId="{2F234172-ECDD-4A43-8EBD-7B185BB6EE4C}" srcOrd="0" destOrd="0" presId="urn:microsoft.com/office/officeart/2008/layout/LinedList"/>
    <dgm:cxn modelId="{F17750DD-4911-4145-A801-403B6750234A}" srcId="{6A5AFDC3-9301-405D-97AE-D952393A7C1A}" destId="{EB7B080F-3A46-48E4-A0E9-14425AA9FC56}" srcOrd="0" destOrd="0" parTransId="{A6C5E62F-F8C0-4F71-8152-D62F0EED25A8}" sibTransId="{4589D579-2D6D-4659-8C95-8C16C5645162}"/>
    <dgm:cxn modelId="{FBE137DC-446A-40BC-AE16-AE3EDF7F0E3F}" type="presParOf" srcId="{0073CABB-864A-4753-B6B5-4439E8B3AA58}" destId="{8DDFC1CE-44D9-47B1-9CE8-54E1C13AF2FE}" srcOrd="0" destOrd="0" presId="urn:microsoft.com/office/officeart/2008/layout/LinedList"/>
    <dgm:cxn modelId="{84C3AC81-F24F-4D0B-9196-F27528A9F7B6}" type="presParOf" srcId="{0073CABB-864A-4753-B6B5-4439E8B3AA58}" destId="{B891EA63-C991-4413-9594-DE1C2F6F6BB4}" srcOrd="1" destOrd="0" presId="urn:microsoft.com/office/officeart/2008/layout/LinedList"/>
    <dgm:cxn modelId="{B396A87C-A1E0-4E83-BE53-827E9113565A}" type="presParOf" srcId="{B891EA63-C991-4413-9594-DE1C2F6F6BB4}" destId="{9CB812C9-ADB4-44E6-8A7B-DFEBC189B862}" srcOrd="0" destOrd="0" presId="urn:microsoft.com/office/officeart/2008/layout/LinedList"/>
    <dgm:cxn modelId="{8542DEF1-1F57-4A4A-9242-35B069DF6171}" type="presParOf" srcId="{B891EA63-C991-4413-9594-DE1C2F6F6BB4}" destId="{0BE1309D-250B-4EF9-9C8B-ACCB32AD5FB5}" srcOrd="1" destOrd="0" presId="urn:microsoft.com/office/officeart/2008/layout/LinedList"/>
    <dgm:cxn modelId="{763E8A79-2226-4C8F-BCD9-DF5166E184E5}" type="presParOf" srcId="{0073CABB-864A-4753-B6B5-4439E8B3AA58}" destId="{8EE6D5F8-1D38-450A-A830-A2F857A3691D}" srcOrd="2" destOrd="0" presId="urn:microsoft.com/office/officeart/2008/layout/LinedList"/>
    <dgm:cxn modelId="{85739034-F73B-43D4-B112-1B4CFCEECD85}" type="presParOf" srcId="{0073CABB-864A-4753-B6B5-4439E8B3AA58}" destId="{6E3C3C75-9A33-40F2-A534-0711F35FF014}" srcOrd="3" destOrd="0" presId="urn:microsoft.com/office/officeart/2008/layout/LinedList"/>
    <dgm:cxn modelId="{0B2DBD74-BC0B-4376-A343-BD73AF42ADC7}" type="presParOf" srcId="{6E3C3C75-9A33-40F2-A534-0711F35FF014}" destId="{68712E76-B724-435D-8973-11FBA54EE353}" srcOrd="0" destOrd="0" presId="urn:microsoft.com/office/officeart/2008/layout/LinedList"/>
    <dgm:cxn modelId="{3B351CC0-87A2-4F90-8075-21B893D1C463}" type="presParOf" srcId="{6E3C3C75-9A33-40F2-A534-0711F35FF014}" destId="{CDBD2D33-5021-4392-B48C-3DC4493DCE01}" srcOrd="1" destOrd="0" presId="urn:microsoft.com/office/officeart/2008/layout/LinedList"/>
    <dgm:cxn modelId="{065A9465-7B76-4172-928A-4A86E91E4EE8}" type="presParOf" srcId="{0073CABB-864A-4753-B6B5-4439E8B3AA58}" destId="{80B5682D-FA57-4956-9C2D-1C65C8C32C09}" srcOrd="4" destOrd="0" presId="urn:microsoft.com/office/officeart/2008/layout/LinedList"/>
    <dgm:cxn modelId="{17A59182-7A1E-4D6F-A9D1-A6C935A2AC83}" type="presParOf" srcId="{0073CABB-864A-4753-B6B5-4439E8B3AA58}" destId="{27D56ACC-CFC2-4461-A118-D46CF3687364}" srcOrd="5" destOrd="0" presId="urn:microsoft.com/office/officeart/2008/layout/LinedList"/>
    <dgm:cxn modelId="{731402AE-C1E6-493A-9DE4-64ABC8D6A63E}" type="presParOf" srcId="{27D56ACC-CFC2-4461-A118-D46CF3687364}" destId="{FA67F0E9-8737-48F8-8664-938F5EEA2326}" srcOrd="0" destOrd="0" presId="urn:microsoft.com/office/officeart/2008/layout/LinedList"/>
    <dgm:cxn modelId="{CA708FD5-C08A-4BC7-8803-64093A9ABBC8}" type="presParOf" srcId="{27D56ACC-CFC2-4461-A118-D46CF3687364}" destId="{41145031-C99D-41F4-BAC1-D219C9EC9BCC}" srcOrd="1" destOrd="0" presId="urn:microsoft.com/office/officeart/2008/layout/LinedList"/>
    <dgm:cxn modelId="{A41A0ADB-BC6F-455C-A7C3-B578FA38B427}" type="presParOf" srcId="{0073CABB-864A-4753-B6B5-4439E8B3AA58}" destId="{9CC9690B-E53E-42E0-9D29-831EBD668F4B}" srcOrd="6" destOrd="0" presId="urn:microsoft.com/office/officeart/2008/layout/LinedList"/>
    <dgm:cxn modelId="{E7FADD81-9D3F-4CA4-B864-42423D165BBA}" type="presParOf" srcId="{0073CABB-864A-4753-B6B5-4439E8B3AA58}" destId="{C610DFE2-7FA9-4500-A756-1F6CF83909FC}" srcOrd="7" destOrd="0" presId="urn:microsoft.com/office/officeart/2008/layout/LinedList"/>
    <dgm:cxn modelId="{D23E91AA-4F95-4C46-92BC-BA6766CF1D9C}" type="presParOf" srcId="{C610DFE2-7FA9-4500-A756-1F6CF83909FC}" destId="{C1086708-0B39-44C9-8FE8-DA2424475363}" srcOrd="0" destOrd="0" presId="urn:microsoft.com/office/officeart/2008/layout/LinedList"/>
    <dgm:cxn modelId="{03320FBA-2D93-483F-9FC7-ACAAE20B4923}" type="presParOf" srcId="{C610DFE2-7FA9-4500-A756-1F6CF83909FC}" destId="{C8B62553-4940-47A9-9845-D3CC3827FC9D}" srcOrd="1" destOrd="0" presId="urn:microsoft.com/office/officeart/2008/layout/LinedList"/>
    <dgm:cxn modelId="{D7B410F5-2CA4-4B65-BD5E-7CF580316456}" type="presParOf" srcId="{0073CABB-864A-4753-B6B5-4439E8B3AA58}" destId="{23431CAD-B962-481B-8477-E7CD933F5490}" srcOrd="8" destOrd="0" presId="urn:microsoft.com/office/officeart/2008/layout/LinedList"/>
    <dgm:cxn modelId="{F7337A8B-890D-4DA9-8C5A-C690E2D207EB}" type="presParOf" srcId="{0073CABB-864A-4753-B6B5-4439E8B3AA58}" destId="{7D7822C0-545A-4BDD-B003-82F90EE3A326}" srcOrd="9" destOrd="0" presId="urn:microsoft.com/office/officeart/2008/layout/LinedList"/>
    <dgm:cxn modelId="{E71D4AE6-DFEA-4BD9-8905-8595DDAD95E6}" type="presParOf" srcId="{7D7822C0-545A-4BDD-B003-82F90EE3A326}" destId="{DC8B261E-5919-48BA-9C07-E035528B87F2}" srcOrd="0" destOrd="0" presId="urn:microsoft.com/office/officeart/2008/layout/LinedList"/>
    <dgm:cxn modelId="{39495380-2875-4028-8456-62BCF55F5A8B}" type="presParOf" srcId="{7D7822C0-545A-4BDD-B003-82F90EE3A326}" destId="{13074F4F-CCCB-4BF8-A5E0-ADE14AC8AECB}" srcOrd="1" destOrd="0" presId="urn:microsoft.com/office/officeart/2008/layout/LinedList"/>
    <dgm:cxn modelId="{AC71C7DB-953B-4E2A-BFA6-7A1B9AA9E34D}" type="presParOf" srcId="{0073CABB-864A-4753-B6B5-4439E8B3AA58}" destId="{A4FD0769-6359-40C7-A605-5AC436983833}" srcOrd="10" destOrd="0" presId="urn:microsoft.com/office/officeart/2008/layout/LinedList"/>
    <dgm:cxn modelId="{72BFFFB2-4F36-41A5-A626-B92C4B17246B}" type="presParOf" srcId="{0073CABB-864A-4753-B6B5-4439E8B3AA58}" destId="{26BE51D0-DA20-4176-BE5D-C33FF481EB1B}" srcOrd="11" destOrd="0" presId="urn:microsoft.com/office/officeart/2008/layout/LinedList"/>
    <dgm:cxn modelId="{C48FF3F8-3F53-4B63-B9A8-827C1477528E}" type="presParOf" srcId="{26BE51D0-DA20-4176-BE5D-C33FF481EB1B}" destId="{2F234172-ECDD-4A43-8EBD-7B185BB6EE4C}" srcOrd="0" destOrd="0" presId="urn:microsoft.com/office/officeart/2008/layout/LinedList"/>
    <dgm:cxn modelId="{9657D4B7-89B9-4F8D-B5B3-A0E1A4977EB8}" type="presParOf" srcId="{26BE51D0-DA20-4176-BE5D-C33FF481EB1B}" destId="{07B5A516-35AA-4F92-A36C-F52A753E84CA}" srcOrd="1" destOrd="0" presId="urn:microsoft.com/office/officeart/2008/layout/LinedList"/>
    <dgm:cxn modelId="{3F59571D-81A8-4418-8E28-A18B1E8B2769}" type="presParOf" srcId="{0073CABB-864A-4753-B6B5-4439E8B3AA58}" destId="{E056DDE2-5325-491B-8C09-5A215B60D801}" srcOrd="12" destOrd="0" presId="urn:microsoft.com/office/officeart/2008/layout/LinedList"/>
    <dgm:cxn modelId="{471B8092-3AD7-4C69-A1CF-472388C27359}" type="presParOf" srcId="{0073CABB-864A-4753-B6B5-4439E8B3AA58}" destId="{2ED144FD-1F1D-4D81-BA5A-1C1B61C1A6C7}" srcOrd="13" destOrd="0" presId="urn:microsoft.com/office/officeart/2008/layout/LinedList"/>
    <dgm:cxn modelId="{E0A3A465-CF3D-4284-A3C5-9AE0C477AB42}" type="presParOf" srcId="{2ED144FD-1F1D-4D81-BA5A-1C1B61C1A6C7}" destId="{1B2B83E5-E453-435A-A79B-E0597EDCF699}" srcOrd="0" destOrd="0" presId="urn:microsoft.com/office/officeart/2008/layout/LinedList"/>
    <dgm:cxn modelId="{82D3F06B-FAD4-4DCE-8AFE-FD81004F9CB2}" type="presParOf" srcId="{2ED144FD-1F1D-4D81-BA5A-1C1B61C1A6C7}" destId="{0E45B734-2FFC-435E-8469-60E317353BBA}" srcOrd="1" destOrd="0" presId="urn:microsoft.com/office/officeart/2008/layout/LinedList"/>
    <dgm:cxn modelId="{854687EE-6112-4923-8457-0B7E6C142E8C}" type="presParOf" srcId="{0073CABB-864A-4753-B6B5-4439E8B3AA58}" destId="{2D703258-B709-4555-8CCA-A3551050A0CD}" srcOrd="14" destOrd="0" presId="urn:microsoft.com/office/officeart/2008/layout/LinedList"/>
    <dgm:cxn modelId="{7E7E7610-9244-43C8-BE46-7C2D5F4556D3}" type="presParOf" srcId="{0073CABB-864A-4753-B6B5-4439E8B3AA58}" destId="{E792BD88-D480-41E8-93BA-858F632A9830}" srcOrd="15" destOrd="0" presId="urn:microsoft.com/office/officeart/2008/layout/LinedList"/>
    <dgm:cxn modelId="{42678BAB-FA84-4576-9C6F-5931420F60B8}" type="presParOf" srcId="{E792BD88-D480-41E8-93BA-858F632A9830}" destId="{ACC5A0CB-BD61-436B-910F-BA854228AB89}" srcOrd="0" destOrd="0" presId="urn:microsoft.com/office/officeart/2008/layout/LinedList"/>
    <dgm:cxn modelId="{D40E3531-10B1-4218-AACA-766BFF43F1E3}" type="presParOf" srcId="{E792BD88-D480-41E8-93BA-858F632A9830}" destId="{C9E40F19-F379-4CE1-AF2C-55FB2DD774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FC1CE-44D9-47B1-9CE8-54E1C13AF2FE}">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812C9-ADB4-44E6-8A7B-DFEBC189B862}">
      <dsp:nvSpPr>
        <dsp:cNvPr id="0" name=""/>
        <dsp:cNvSpPr/>
      </dsp:nvSpPr>
      <dsp:spPr>
        <a:xfrm>
          <a:off x="0" y="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endParaRPr lang="en-US" sz="2900" kern="1200" dirty="0"/>
        </a:p>
      </dsp:txBody>
      <dsp:txXfrm>
        <a:off x="0" y="0"/>
        <a:ext cx="6492875" cy="638175"/>
      </dsp:txXfrm>
    </dsp:sp>
    <dsp:sp modelId="{8EE6D5F8-1D38-450A-A830-A2F857A3691D}">
      <dsp:nvSpPr>
        <dsp:cNvPr id="0" name=""/>
        <dsp:cNvSpPr/>
      </dsp:nvSpPr>
      <dsp:spPr>
        <a:xfrm>
          <a:off x="0" y="638175"/>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12E76-B724-435D-8973-11FBA54EE353}">
      <dsp:nvSpPr>
        <dsp:cNvPr id="0" name=""/>
        <dsp:cNvSpPr/>
      </dsp:nvSpPr>
      <dsp:spPr>
        <a:xfrm>
          <a:off x="0" y="63817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t>1)CREATING FULFILLING RELATIONSHIPS</a:t>
          </a:r>
        </a:p>
      </dsp:txBody>
      <dsp:txXfrm>
        <a:off x="0" y="638175"/>
        <a:ext cx="6492875" cy="638175"/>
      </dsp:txXfrm>
    </dsp:sp>
    <dsp:sp modelId="{80B5682D-FA57-4956-9C2D-1C65C8C32C09}">
      <dsp:nvSpPr>
        <dsp:cNvPr id="0" name=""/>
        <dsp:cNvSpPr/>
      </dsp:nvSpPr>
      <dsp:spPr>
        <a:xfrm>
          <a:off x="0" y="127635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67F0E9-8737-48F8-8664-938F5EEA2326}">
      <dsp:nvSpPr>
        <dsp:cNvPr id="0" name=""/>
        <dsp:cNvSpPr/>
      </dsp:nvSpPr>
      <dsp:spPr>
        <a:xfrm>
          <a:off x="0" y="127635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2) Communicate Openly</a:t>
          </a:r>
          <a:endParaRPr lang="en-US" sz="2900" kern="1200"/>
        </a:p>
      </dsp:txBody>
      <dsp:txXfrm>
        <a:off x="0" y="1276350"/>
        <a:ext cx="6492875" cy="638175"/>
      </dsp:txXfrm>
    </dsp:sp>
    <dsp:sp modelId="{9CC9690B-E53E-42E0-9D29-831EBD668F4B}">
      <dsp:nvSpPr>
        <dsp:cNvPr id="0" name=""/>
        <dsp:cNvSpPr/>
      </dsp:nvSpPr>
      <dsp:spPr>
        <a:xfrm>
          <a:off x="0" y="1914524"/>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086708-0B39-44C9-8FE8-DA2424475363}">
      <dsp:nvSpPr>
        <dsp:cNvPr id="0" name=""/>
        <dsp:cNvSpPr/>
      </dsp:nvSpPr>
      <dsp:spPr>
        <a:xfrm>
          <a:off x="0" y="191452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3) Keep Secrets</a:t>
          </a:r>
          <a:endParaRPr lang="en-US" sz="2900" kern="1200"/>
        </a:p>
      </dsp:txBody>
      <dsp:txXfrm>
        <a:off x="0" y="1914525"/>
        <a:ext cx="6492875" cy="638175"/>
      </dsp:txXfrm>
    </dsp:sp>
    <dsp:sp modelId="{23431CAD-B962-481B-8477-E7CD933F5490}">
      <dsp:nvSpPr>
        <dsp:cNvPr id="0" name=""/>
        <dsp:cNvSpPr/>
      </dsp:nvSpPr>
      <dsp:spPr>
        <a:xfrm>
          <a:off x="0" y="2552700"/>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B261E-5919-48BA-9C07-E035528B87F2}">
      <dsp:nvSpPr>
        <dsp:cNvPr id="0" name=""/>
        <dsp:cNvSpPr/>
      </dsp:nvSpPr>
      <dsp:spPr>
        <a:xfrm>
          <a:off x="0" y="255270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4) Keep Promises</a:t>
          </a:r>
          <a:endParaRPr lang="en-US" sz="2900" kern="1200"/>
        </a:p>
      </dsp:txBody>
      <dsp:txXfrm>
        <a:off x="0" y="2552700"/>
        <a:ext cx="6492875" cy="638175"/>
      </dsp:txXfrm>
    </dsp:sp>
    <dsp:sp modelId="{A4FD0769-6359-40C7-A605-5AC436983833}">
      <dsp:nvSpPr>
        <dsp:cNvPr id="0" name=""/>
        <dsp:cNvSpPr/>
      </dsp:nvSpPr>
      <dsp:spPr>
        <a:xfrm>
          <a:off x="0" y="3190874"/>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234172-ECDD-4A43-8EBD-7B185BB6EE4C}">
      <dsp:nvSpPr>
        <dsp:cNvPr id="0" name=""/>
        <dsp:cNvSpPr/>
      </dsp:nvSpPr>
      <dsp:spPr>
        <a:xfrm>
          <a:off x="0" y="319087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5) Respect Each Other’s Differences</a:t>
          </a:r>
          <a:endParaRPr lang="en-US" sz="2900" kern="1200"/>
        </a:p>
      </dsp:txBody>
      <dsp:txXfrm>
        <a:off x="0" y="3190875"/>
        <a:ext cx="6492875" cy="638175"/>
      </dsp:txXfrm>
    </dsp:sp>
    <dsp:sp modelId="{E056DDE2-5325-491B-8C09-5A215B60D801}">
      <dsp:nvSpPr>
        <dsp:cNvPr id="0" name=""/>
        <dsp:cNvSpPr/>
      </dsp:nvSpPr>
      <dsp:spPr>
        <a:xfrm>
          <a:off x="0" y="38290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B83E5-E453-435A-A79B-E0597EDCF699}">
      <dsp:nvSpPr>
        <dsp:cNvPr id="0" name=""/>
        <dsp:cNvSpPr/>
      </dsp:nvSpPr>
      <dsp:spPr>
        <a:xfrm>
          <a:off x="0" y="382905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6) Be Forgiving</a:t>
          </a:r>
          <a:endParaRPr lang="en-US" sz="2900" kern="1200"/>
        </a:p>
      </dsp:txBody>
      <dsp:txXfrm>
        <a:off x="0" y="3829050"/>
        <a:ext cx="6492875" cy="638175"/>
      </dsp:txXfrm>
    </dsp:sp>
    <dsp:sp modelId="{2D703258-B709-4555-8CCA-A3551050A0CD}">
      <dsp:nvSpPr>
        <dsp:cNvPr id="0" name=""/>
        <dsp:cNvSpPr/>
      </dsp:nvSpPr>
      <dsp:spPr>
        <a:xfrm>
          <a:off x="0" y="4467225"/>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C5A0CB-BD61-436B-910F-BA854228AB89}">
      <dsp:nvSpPr>
        <dsp:cNvPr id="0" name=""/>
        <dsp:cNvSpPr/>
      </dsp:nvSpPr>
      <dsp:spPr>
        <a:xfrm>
          <a:off x="0" y="446722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a:t>7) Be Supportive</a:t>
          </a:r>
          <a:endParaRPr lang="en-US" sz="2900" kern="1200"/>
        </a:p>
      </dsp:txBody>
      <dsp:txXfrm>
        <a:off x="0" y="4467225"/>
        <a:ext cx="6492875" cy="63817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52A60E-516B-4105-AEBD-4861CACCDBF6}"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DE1FF-1724-489F-8273-1A0BC38ABAD0}" type="slidenum">
              <a:rPr lang="en-GB" smtClean="0"/>
              <a:t>‹#›</a:t>
            </a:fld>
            <a:endParaRPr lang="en-GB"/>
          </a:p>
        </p:txBody>
      </p:sp>
    </p:spTree>
    <p:extLst>
      <p:ext uri="{BB962C8B-B14F-4D97-AF65-F5344CB8AC3E}">
        <p14:creationId xmlns:p14="http://schemas.microsoft.com/office/powerpoint/2010/main" val="288610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52A60E-516B-4105-AEBD-4861CACCDBF6}"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DE1FF-1724-489F-8273-1A0BC38ABAD0}" type="slidenum">
              <a:rPr lang="en-GB" smtClean="0"/>
              <a:t>‹#›</a:t>
            </a:fld>
            <a:endParaRPr lang="en-GB"/>
          </a:p>
        </p:txBody>
      </p:sp>
    </p:spTree>
    <p:extLst>
      <p:ext uri="{BB962C8B-B14F-4D97-AF65-F5344CB8AC3E}">
        <p14:creationId xmlns:p14="http://schemas.microsoft.com/office/powerpoint/2010/main" val="398668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52A60E-516B-4105-AEBD-4861CACCDBF6}"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DE1FF-1724-489F-8273-1A0BC38ABAD0}" type="slidenum">
              <a:rPr lang="en-GB" smtClean="0"/>
              <a:t>‹#›</a:t>
            </a:fld>
            <a:endParaRPr lang="en-GB"/>
          </a:p>
        </p:txBody>
      </p:sp>
    </p:spTree>
    <p:extLst>
      <p:ext uri="{BB962C8B-B14F-4D97-AF65-F5344CB8AC3E}">
        <p14:creationId xmlns:p14="http://schemas.microsoft.com/office/powerpoint/2010/main" val="161687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52A60E-516B-4105-AEBD-4861CACCDBF6}"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DE1FF-1724-489F-8273-1A0BC38ABAD0}" type="slidenum">
              <a:rPr lang="en-GB" smtClean="0"/>
              <a:t>‹#›</a:t>
            </a:fld>
            <a:endParaRPr lang="en-GB"/>
          </a:p>
        </p:txBody>
      </p:sp>
    </p:spTree>
    <p:extLst>
      <p:ext uri="{BB962C8B-B14F-4D97-AF65-F5344CB8AC3E}">
        <p14:creationId xmlns:p14="http://schemas.microsoft.com/office/powerpoint/2010/main" val="52316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52A60E-516B-4105-AEBD-4861CACCDBF6}"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DE1FF-1724-489F-8273-1A0BC38ABAD0}" type="slidenum">
              <a:rPr lang="en-GB" smtClean="0"/>
              <a:t>‹#›</a:t>
            </a:fld>
            <a:endParaRPr lang="en-GB"/>
          </a:p>
        </p:txBody>
      </p:sp>
    </p:spTree>
    <p:extLst>
      <p:ext uri="{BB962C8B-B14F-4D97-AF65-F5344CB8AC3E}">
        <p14:creationId xmlns:p14="http://schemas.microsoft.com/office/powerpoint/2010/main" val="55275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52A60E-516B-4105-AEBD-4861CACCDBF6}" type="datetimeFigureOut">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DE1FF-1724-489F-8273-1A0BC38ABAD0}" type="slidenum">
              <a:rPr lang="en-GB" smtClean="0"/>
              <a:t>‹#›</a:t>
            </a:fld>
            <a:endParaRPr lang="en-GB"/>
          </a:p>
        </p:txBody>
      </p:sp>
    </p:spTree>
    <p:extLst>
      <p:ext uri="{BB962C8B-B14F-4D97-AF65-F5344CB8AC3E}">
        <p14:creationId xmlns:p14="http://schemas.microsoft.com/office/powerpoint/2010/main" val="106158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52A60E-516B-4105-AEBD-4861CACCDBF6}" type="datetimeFigureOut">
              <a:rPr lang="en-GB" smtClean="0"/>
              <a:t>14/08/2020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DE1FF-1724-489F-8273-1A0BC38ABAD0}" type="slidenum">
              <a:rPr lang="en-GB" smtClean="0"/>
              <a:t>‹#›</a:t>
            </a:fld>
            <a:endParaRPr lang="en-GB"/>
          </a:p>
        </p:txBody>
      </p:sp>
    </p:spTree>
    <p:extLst>
      <p:ext uri="{BB962C8B-B14F-4D97-AF65-F5344CB8AC3E}">
        <p14:creationId xmlns:p14="http://schemas.microsoft.com/office/powerpoint/2010/main" val="185094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52A60E-516B-4105-AEBD-4861CACCDBF6}" type="datetimeFigureOut">
              <a:rPr lang="en-GB" smtClean="0"/>
              <a:t>14/08/2020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DE1FF-1724-489F-8273-1A0BC38ABAD0}" type="slidenum">
              <a:rPr lang="en-GB" smtClean="0"/>
              <a:t>‹#›</a:t>
            </a:fld>
            <a:endParaRPr lang="en-GB"/>
          </a:p>
        </p:txBody>
      </p:sp>
    </p:spTree>
    <p:extLst>
      <p:ext uri="{BB962C8B-B14F-4D97-AF65-F5344CB8AC3E}">
        <p14:creationId xmlns:p14="http://schemas.microsoft.com/office/powerpoint/2010/main" val="3665718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2A60E-516B-4105-AEBD-4861CACCDBF6}" type="datetimeFigureOut">
              <a:rPr lang="en-GB" smtClean="0"/>
              <a:t>14/08/2020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DE1FF-1724-489F-8273-1A0BC38ABAD0}" type="slidenum">
              <a:rPr lang="en-GB" smtClean="0"/>
              <a:t>‹#›</a:t>
            </a:fld>
            <a:endParaRPr lang="en-GB"/>
          </a:p>
        </p:txBody>
      </p:sp>
    </p:spTree>
    <p:extLst>
      <p:ext uri="{BB962C8B-B14F-4D97-AF65-F5344CB8AC3E}">
        <p14:creationId xmlns:p14="http://schemas.microsoft.com/office/powerpoint/2010/main" val="4038983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52A60E-516B-4105-AEBD-4861CACCDBF6}" type="datetimeFigureOut">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DE1FF-1724-489F-8273-1A0BC38ABAD0}" type="slidenum">
              <a:rPr lang="en-GB" smtClean="0"/>
              <a:t>‹#›</a:t>
            </a:fld>
            <a:endParaRPr lang="en-GB"/>
          </a:p>
        </p:txBody>
      </p:sp>
    </p:spTree>
    <p:extLst>
      <p:ext uri="{BB962C8B-B14F-4D97-AF65-F5344CB8AC3E}">
        <p14:creationId xmlns:p14="http://schemas.microsoft.com/office/powerpoint/2010/main" val="207096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52A60E-516B-4105-AEBD-4861CACCDBF6}" type="datetimeFigureOut">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DE1FF-1724-489F-8273-1A0BC38ABAD0}" type="slidenum">
              <a:rPr lang="en-GB" smtClean="0"/>
              <a:t>‹#›</a:t>
            </a:fld>
            <a:endParaRPr lang="en-GB"/>
          </a:p>
        </p:txBody>
      </p:sp>
    </p:spTree>
    <p:extLst>
      <p:ext uri="{BB962C8B-B14F-4D97-AF65-F5344CB8AC3E}">
        <p14:creationId xmlns:p14="http://schemas.microsoft.com/office/powerpoint/2010/main" val="44268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2A60E-516B-4105-AEBD-4861CACCDBF6}" type="datetimeFigureOut">
              <a:rPr lang="en-GB" smtClean="0"/>
              <a:t>14/08/2020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DE1FF-1724-489F-8273-1A0BC38ABAD0}" type="slidenum">
              <a:rPr lang="en-GB" smtClean="0"/>
              <a:t>‹#›</a:t>
            </a:fld>
            <a:endParaRPr lang="en-GB"/>
          </a:p>
        </p:txBody>
      </p:sp>
    </p:spTree>
    <p:extLst>
      <p:ext uri="{BB962C8B-B14F-4D97-AF65-F5344CB8AC3E}">
        <p14:creationId xmlns:p14="http://schemas.microsoft.com/office/powerpoint/2010/main" val="272688509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EEA1-FC73-438A-83E8-819D6A0F8112}"/>
              </a:ext>
            </a:extLst>
          </p:cNvPr>
          <p:cNvSpPr>
            <a:spLocks noGrp="1"/>
          </p:cNvSpPr>
          <p:nvPr>
            <p:ph type="title"/>
          </p:nvPr>
        </p:nvSpPr>
        <p:spPr>
          <a:xfrm>
            <a:off x="643466" y="753626"/>
            <a:ext cx="5334930" cy="3004145"/>
          </a:xfrm>
        </p:spPr>
        <p:txBody>
          <a:bodyPr vert="horz" lIns="91440" tIns="45720" rIns="91440" bIns="45720" rtlCol="0" anchor="b">
            <a:normAutofit/>
          </a:bodyPr>
          <a:lstStyle/>
          <a:p>
            <a:pPr algn="ctr"/>
            <a:r>
              <a:rPr lang="en-US" sz="6000"/>
              <a:t>The Secrets of a Phenomenal Relationship</a:t>
            </a:r>
          </a:p>
        </p:txBody>
      </p:sp>
      <p:sp>
        <p:nvSpPr>
          <p:cNvPr id="3" name="Content Placeholder 2">
            <a:extLst>
              <a:ext uri="{FF2B5EF4-FFF2-40B4-BE49-F238E27FC236}">
                <a16:creationId xmlns:a16="http://schemas.microsoft.com/office/drawing/2014/main" id="{4899A4EA-1F60-468B-8E47-F83185D5520F}"/>
              </a:ext>
            </a:extLst>
          </p:cNvPr>
          <p:cNvSpPr>
            <a:spLocks noGrp="1"/>
          </p:cNvSpPr>
          <p:nvPr>
            <p:ph idx="1"/>
          </p:nvPr>
        </p:nvSpPr>
        <p:spPr>
          <a:xfrm>
            <a:off x="643465" y="3849845"/>
            <a:ext cx="5334931" cy="2189214"/>
          </a:xfrm>
        </p:spPr>
        <p:txBody>
          <a:bodyPr vert="horz" lIns="91440" tIns="45720" rIns="91440" bIns="45720" rtlCol="0">
            <a:normAutofit/>
          </a:bodyPr>
          <a:lstStyle/>
          <a:p>
            <a:pPr marL="0" indent="0" algn="ctr">
              <a:buNone/>
            </a:pPr>
            <a:r>
              <a:rPr lang="en-US" sz="4800" dirty="0"/>
              <a:t>DAY 6</a:t>
            </a:r>
          </a:p>
        </p:txBody>
      </p:sp>
      <p:pic>
        <p:nvPicPr>
          <p:cNvPr id="4" name="Picture 3">
            <a:extLst>
              <a:ext uri="{FF2B5EF4-FFF2-40B4-BE49-F238E27FC236}">
                <a16:creationId xmlns:a16="http://schemas.microsoft.com/office/drawing/2014/main" id="{2C484A37-0A34-40DF-A55C-039C115166DC}"/>
              </a:ext>
            </a:extLst>
          </p:cNvPr>
          <p:cNvPicPr>
            <a:picLocks noChangeAspect="1"/>
          </p:cNvPicPr>
          <p:nvPr/>
        </p:nvPicPr>
        <p:blipFill rotWithShape="1">
          <a:blip r:embed="rId2"/>
          <a:srcRect l="12987" r="30762" b="-2"/>
          <a:stretch/>
        </p:blipFill>
        <p:spPr>
          <a:xfrm>
            <a:off x="6595884" y="57974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Tree>
    <p:extLst>
      <p:ext uri="{BB962C8B-B14F-4D97-AF65-F5344CB8AC3E}">
        <p14:creationId xmlns:p14="http://schemas.microsoft.com/office/powerpoint/2010/main" val="1473893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FFDC5-182E-4071-8A14-F50E8AB522FF}"/>
              </a:ext>
            </a:extLst>
          </p:cNvPr>
          <p:cNvSpPr>
            <a:spLocks noGrp="1"/>
          </p:cNvSpPr>
          <p:nvPr>
            <p:ph type="title"/>
          </p:nvPr>
        </p:nvSpPr>
        <p:spPr>
          <a:xfrm>
            <a:off x="838200" y="365125"/>
            <a:ext cx="5393361" cy="1325563"/>
          </a:xfrm>
        </p:spPr>
        <p:txBody>
          <a:bodyPr>
            <a:normAutofit/>
          </a:bodyPr>
          <a:lstStyle/>
          <a:p>
            <a:r>
              <a:rPr lang="en-GB"/>
              <a:t>Why Is Trust Important In A Relationship?</a:t>
            </a:r>
          </a:p>
        </p:txBody>
      </p:sp>
      <p:sp>
        <p:nvSpPr>
          <p:cNvPr id="3" name="Content Placeholder 2">
            <a:extLst>
              <a:ext uri="{FF2B5EF4-FFF2-40B4-BE49-F238E27FC236}">
                <a16:creationId xmlns:a16="http://schemas.microsoft.com/office/drawing/2014/main" id="{940E22DE-D926-4C00-8A7E-10C249F0A56B}"/>
              </a:ext>
            </a:extLst>
          </p:cNvPr>
          <p:cNvSpPr>
            <a:spLocks noGrp="1"/>
          </p:cNvSpPr>
          <p:nvPr>
            <p:ph idx="1"/>
          </p:nvPr>
        </p:nvSpPr>
        <p:spPr>
          <a:xfrm>
            <a:off x="838200" y="1825625"/>
            <a:ext cx="5393361" cy="4351338"/>
          </a:xfrm>
        </p:spPr>
        <p:txBody>
          <a:bodyPr>
            <a:normAutofit/>
          </a:bodyPr>
          <a:lstStyle/>
          <a:p>
            <a:r>
              <a:rPr lang="en-GB"/>
              <a:t>Trust Gives Reassurance</a:t>
            </a:r>
          </a:p>
          <a:p>
            <a:r>
              <a:rPr lang="en-GB"/>
              <a:t>When you trust that your partner loves you no matter what, then you have the reassurance the relationship will survive even if you have arguments or fights. You know your relationship is more robust than a disagreement</a:t>
            </a:r>
          </a:p>
          <a:p>
            <a:endParaRPr lang="en-GB"/>
          </a:p>
        </p:txBody>
      </p:sp>
      <p:pic>
        <p:nvPicPr>
          <p:cNvPr id="4" name="Picture 3">
            <a:extLst>
              <a:ext uri="{FF2B5EF4-FFF2-40B4-BE49-F238E27FC236}">
                <a16:creationId xmlns:a16="http://schemas.microsoft.com/office/drawing/2014/main" id="{4E454089-A62C-4172-91A6-93D50765567B}"/>
              </a:ext>
            </a:extLst>
          </p:cNvPr>
          <p:cNvPicPr>
            <a:picLocks noChangeAspect="1"/>
          </p:cNvPicPr>
          <p:nvPr/>
        </p:nvPicPr>
        <p:blipFill rotWithShape="1">
          <a:blip r:embed="rId2"/>
          <a:srcRect l="2391" r="31358"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2681123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485B-6836-4348-9EC1-FCB1953F50F3}"/>
              </a:ext>
            </a:extLst>
          </p:cNvPr>
          <p:cNvSpPr>
            <a:spLocks noGrp="1"/>
          </p:cNvSpPr>
          <p:nvPr>
            <p:ph type="title"/>
          </p:nvPr>
        </p:nvSpPr>
        <p:spPr>
          <a:xfrm>
            <a:off x="838200" y="365125"/>
            <a:ext cx="5393361" cy="1325563"/>
          </a:xfrm>
        </p:spPr>
        <p:txBody>
          <a:bodyPr>
            <a:normAutofit/>
          </a:bodyPr>
          <a:lstStyle/>
          <a:p>
            <a:r>
              <a:rPr lang="en-GB"/>
              <a:t>What Does Trust Look Like In A Relationship?</a:t>
            </a:r>
          </a:p>
        </p:txBody>
      </p:sp>
      <p:sp>
        <p:nvSpPr>
          <p:cNvPr id="3" name="Content Placeholder 2">
            <a:extLst>
              <a:ext uri="{FF2B5EF4-FFF2-40B4-BE49-F238E27FC236}">
                <a16:creationId xmlns:a16="http://schemas.microsoft.com/office/drawing/2014/main" id="{6ED4754F-A180-4233-A211-ADEAE0BEEF75}"/>
              </a:ext>
            </a:extLst>
          </p:cNvPr>
          <p:cNvSpPr>
            <a:spLocks noGrp="1"/>
          </p:cNvSpPr>
          <p:nvPr>
            <p:ph idx="1"/>
          </p:nvPr>
        </p:nvSpPr>
        <p:spPr>
          <a:xfrm>
            <a:off x="838200" y="1825625"/>
            <a:ext cx="5393361" cy="4351338"/>
          </a:xfrm>
        </p:spPr>
        <p:txBody>
          <a:bodyPr>
            <a:normAutofit/>
          </a:bodyPr>
          <a:lstStyle/>
          <a:p>
            <a:pPr lvl="0"/>
            <a:r>
              <a:rPr lang="en-GB" sz="2200" b="1"/>
              <a:t>Open conversations</a:t>
            </a:r>
            <a:r>
              <a:rPr lang="en-GB" sz="2200"/>
              <a:t>: You are both willing to let your guard down and share your secrets and fears.</a:t>
            </a:r>
          </a:p>
          <a:p>
            <a:pPr lvl="0"/>
            <a:r>
              <a:rPr lang="en-GB" sz="2200" b="1"/>
              <a:t>You are each other’s priority</a:t>
            </a:r>
            <a:r>
              <a:rPr lang="en-GB" sz="2200"/>
              <a:t>: You both put each other’s needs and interests first. You both show care and consideration with each other.</a:t>
            </a:r>
          </a:p>
          <a:p>
            <a:pPr lvl="0"/>
            <a:r>
              <a:rPr lang="en-GB" sz="2200" b="1"/>
              <a:t>Maintain eye contact</a:t>
            </a:r>
            <a:r>
              <a:rPr lang="en-GB" sz="2200"/>
              <a:t>: If you can look into each other’s eyes while talking, it shows you both have nothing to hide.</a:t>
            </a:r>
          </a:p>
          <a:p>
            <a:r>
              <a:rPr lang="en-GB" sz="2200" b="1"/>
              <a:t>Listen actively</a:t>
            </a:r>
            <a:r>
              <a:rPr lang="en-GB" sz="2200"/>
              <a:t>: If you both listen intently, then it shows love, care, and respect</a:t>
            </a:r>
          </a:p>
        </p:txBody>
      </p:sp>
      <p:pic>
        <p:nvPicPr>
          <p:cNvPr id="4" name="Picture 3">
            <a:extLst>
              <a:ext uri="{FF2B5EF4-FFF2-40B4-BE49-F238E27FC236}">
                <a16:creationId xmlns:a16="http://schemas.microsoft.com/office/drawing/2014/main" id="{69A6A0B4-58A7-40BE-A8EF-61B4C19CC295}"/>
              </a:ext>
            </a:extLst>
          </p:cNvPr>
          <p:cNvPicPr>
            <a:picLocks noChangeAspect="1"/>
          </p:cNvPicPr>
          <p:nvPr/>
        </p:nvPicPr>
        <p:blipFill rotWithShape="1">
          <a:blip r:embed="rId2"/>
          <a:srcRect l="2391" r="31358"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3239678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FE118-4C4A-440F-8458-F90721EE5A9B}"/>
              </a:ext>
            </a:extLst>
          </p:cNvPr>
          <p:cNvSpPr>
            <a:spLocks noGrp="1"/>
          </p:cNvSpPr>
          <p:nvPr>
            <p:ph type="title"/>
          </p:nvPr>
        </p:nvSpPr>
        <p:spPr>
          <a:xfrm>
            <a:off x="535020" y="685800"/>
            <a:ext cx="2780271" cy="5105400"/>
          </a:xfrm>
        </p:spPr>
        <p:txBody>
          <a:bodyPr>
            <a:normAutofit/>
          </a:bodyPr>
          <a:lstStyle/>
          <a:p>
            <a:r>
              <a:rPr lang="en-GB" sz="4000">
                <a:solidFill>
                  <a:srgbClr val="FFFFFF"/>
                </a:solidFill>
              </a:rPr>
              <a:t>Steps To Rebuilding Trust In A Relationship</a:t>
            </a:r>
          </a:p>
        </p:txBody>
      </p:sp>
      <p:graphicFrame>
        <p:nvGraphicFramePr>
          <p:cNvPr id="12" name="Content Placeholder 2">
            <a:extLst>
              <a:ext uri="{FF2B5EF4-FFF2-40B4-BE49-F238E27FC236}">
                <a16:creationId xmlns:a16="http://schemas.microsoft.com/office/drawing/2014/main" id="{445B42A9-5BF6-444C-A13E-DF1F8C76FE55}"/>
              </a:ext>
            </a:extLst>
          </p:cNvPr>
          <p:cNvGraphicFramePr>
            <a:graphicFrameLocks noGrp="1"/>
          </p:cNvGraphicFramePr>
          <p:nvPr>
            <p:ph idx="1"/>
            <p:extLst>
              <p:ext uri="{D42A27DB-BD31-4B8C-83A1-F6EECF244321}">
                <p14:modId xmlns:p14="http://schemas.microsoft.com/office/powerpoint/2010/main" val="50124834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5180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F6AB0-DB4D-4A60-A4DE-1C2229C1F7F0}"/>
              </a:ext>
            </a:extLst>
          </p:cNvPr>
          <p:cNvSpPr>
            <a:spLocks noGrp="1"/>
          </p:cNvSpPr>
          <p:nvPr>
            <p:ph type="title"/>
          </p:nvPr>
        </p:nvSpPr>
        <p:spPr>
          <a:xfrm>
            <a:off x="838200" y="365125"/>
            <a:ext cx="5393361" cy="1325563"/>
          </a:xfrm>
        </p:spPr>
        <p:txBody>
          <a:bodyPr>
            <a:normAutofit/>
          </a:bodyPr>
          <a:lstStyle/>
          <a:p>
            <a:r>
              <a:rPr lang="en-GB" sz="2800"/>
              <a:t>How Do You Trust After Betrayal?</a:t>
            </a:r>
            <a:br>
              <a:rPr lang="en-GB" sz="2800"/>
            </a:br>
            <a:endParaRPr lang="en-GB" sz="2800"/>
          </a:p>
        </p:txBody>
      </p:sp>
      <p:sp>
        <p:nvSpPr>
          <p:cNvPr id="3" name="Content Placeholder 2">
            <a:extLst>
              <a:ext uri="{FF2B5EF4-FFF2-40B4-BE49-F238E27FC236}">
                <a16:creationId xmlns:a16="http://schemas.microsoft.com/office/drawing/2014/main" id="{ECB2AFD2-7979-41A9-9789-A2C0CD47882A}"/>
              </a:ext>
            </a:extLst>
          </p:cNvPr>
          <p:cNvSpPr>
            <a:spLocks noGrp="1"/>
          </p:cNvSpPr>
          <p:nvPr>
            <p:ph idx="1"/>
          </p:nvPr>
        </p:nvSpPr>
        <p:spPr>
          <a:xfrm>
            <a:off x="838200" y="1825625"/>
            <a:ext cx="5393361" cy="4351338"/>
          </a:xfrm>
        </p:spPr>
        <p:txBody>
          <a:bodyPr>
            <a:normAutofit/>
          </a:bodyPr>
          <a:lstStyle/>
          <a:p>
            <a:r>
              <a:rPr lang="en-GB" sz="2600"/>
              <a:t>Here are three steps that can help:</a:t>
            </a:r>
          </a:p>
          <a:p>
            <a:pPr lvl="0"/>
            <a:r>
              <a:rPr lang="en-GB" sz="2600" b="1"/>
              <a:t>Apologize/accept an apology</a:t>
            </a:r>
            <a:r>
              <a:rPr lang="en-GB" sz="2600"/>
              <a:t>: when trust is broken in a relationship, the first thing to do is to acknowledge the feelings of hurt, apologize and take responsibility for what has happened. Show love, care and respect for each other. If your partner betrayed you, make an effort to accept the apology.</a:t>
            </a:r>
          </a:p>
          <a:p>
            <a:endParaRPr lang="en-GB" sz="2600"/>
          </a:p>
        </p:txBody>
      </p:sp>
      <p:pic>
        <p:nvPicPr>
          <p:cNvPr id="4" name="Picture 3">
            <a:extLst>
              <a:ext uri="{FF2B5EF4-FFF2-40B4-BE49-F238E27FC236}">
                <a16:creationId xmlns:a16="http://schemas.microsoft.com/office/drawing/2014/main" id="{BEE12F19-47DD-4684-BF4F-225E7B3B738F}"/>
              </a:ext>
            </a:extLst>
          </p:cNvPr>
          <p:cNvPicPr>
            <a:picLocks noChangeAspect="1"/>
          </p:cNvPicPr>
          <p:nvPr/>
        </p:nvPicPr>
        <p:blipFill rotWithShape="1">
          <a:blip r:embed="rId2"/>
          <a:srcRect l="2876" r="30625"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409535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F00A-DCF2-479E-9655-CDCFDE04B318}"/>
              </a:ext>
            </a:extLst>
          </p:cNvPr>
          <p:cNvSpPr>
            <a:spLocks noGrp="1"/>
          </p:cNvSpPr>
          <p:nvPr>
            <p:ph type="title"/>
          </p:nvPr>
        </p:nvSpPr>
        <p:spPr>
          <a:xfrm>
            <a:off x="838201" y="365125"/>
            <a:ext cx="5393360" cy="1325563"/>
          </a:xfrm>
        </p:spPr>
        <p:txBody>
          <a:bodyPr>
            <a:normAutofit/>
          </a:bodyPr>
          <a:lstStyle/>
          <a:p>
            <a:r>
              <a:rPr lang="en-GB" sz="2800"/>
              <a:t>How Do You Trust After Betrayal?</a:t>
            </a:r>
            <a:br>
              <a:rPr lang="en-GB" sz="2800"/>
            </a:br>
            <a:endParaRPr lang="en-GB" sz="2800"/>
          </a:p>
        </p:txBody>
      </p:sp>
      <p:sp>
        <p:nvSpPr>
          <p:cNvPr id="3" name="Content Placeholder 2">
            <a:extLst>
              <a:ext uri="{FF2B5EF4-FFF2-40B4-BE49-F238E27FC236}">
                <a16:creationId xmlns:a16="http://schemas.microsoft.com/office/drawing/2014/main" id="{7540145D-06E5-4709-893B-0602C81C9841}"/>
              </a:ext>
            </a:extLst>
          </p:cNvPr>
          <p:cNvSpPr>
            <a:spLocks noGrp="1"/>
          </p:cNvSpPr>
          <p:nvPr>
            <p:ph idx="1"/>
          </p:nvPr>
        </p:nvSpPr>
        <p:spPr>
          <a:xfrm>
            <a:off x="838200" y="1825625"/>
            <a:ext cx="5393361" cy="4351338"/>
          </a:xfrm>
        </p:spPr>
        <p:txBody>
          <a:bodyPr>
            <a:normAutofit/>
          </a:bodyPr>
          <a:lstStyle/>
          <a:p>
            <a:pPr lvl="0"/>
            <a:r>
              <a:rPr lang="en-GB" sz="2400" b="1"/>
              <a:t>Promise not to hurt again</a:t>
            </a:r>
            <a:r>
              <a:rPr lang="en-GB" sz="2400"/>
              <a:t>: This promise must be real. A promise that must be kept. What’s more, the promise needs to be backed up with action.</a:t>
            </a:r>
          </a:p>
          <a:p>
            <a:pPr lvl="0"/>
            <a:r>
              <a:rPr lang="en-GB" sz="2400" b="1"/>
              <a:t>Analyze feelings</a:t>
            </a:r>
            <a:r>
              <a:rPr lang="en-GB" sz="2400"/>
              <a:t>: If you were betrayed, then take time to analyze and understand your feelings. Don’t deny or dismiss hurt feelings. Instead, ask yourself, “How deeply am I hurt?” “How long do I want to keep this feeling of hurt?” “What do I want from this relationship?”</a:t>
            </a:r>
          </a:p>
          <a:p>
            <a:endParaRPr lang="en-GB" sz="2400"/>
          </a:p>
        </p:txBody>
      </p:sp>
      <p:pic>
        <p:nvPicPr>
          <p:cNvPr id="5" name="Picture 4">
            <a:extLst>
              <a:ext uri="{FF2B5EF4-FFF2-40B4-BE49-F238E27FC236}">
                <a16:creationId xmlns:a16="http://schemas.microsoft.com/office/drawing/2014/main" id="{2E4DE09E-F730-498C-903B-92FF3A72E810}"/>
              </a:ext>
            </a:extLst>
          </p:cNvPr>
          <p:cNvPicPr>
            <a:picLocks noChangeAspect="1"/>
          </p:cNvPicPr>
          <p:nvPr/>
        </p:nvPicPr>
        <p:blipFill rotWithShape="1">
          <a:blip r:embed="rId2"/>
          <a:srcRect l="2876" r="30623"/>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906799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F2CFD-9129-465C-90C1-495E50EF41C5}"/>
              </a:ext>
            </a:extLst>
          </p:cNvPr>
          <p:cNvSpPr>
            <a:spLocks noGrp="1"/>
          </p:cNvSpPr>
          <p:nvPr>
            <p:ph type="title"/>
          </p:nvPr>
        </p:nvSpPr>
        <p:spPr>
          <a:xfrm>
            <a:off x="838200" y="365125"/>
            <a:ext cx="5387502" cy="1325563"/>
          </a:xfrm>
        </p:spPr>
        <p:txBody>
          <a:bodyPr>
            <a:normAutofit/>
          </a:bodyPr>
          <a:lstStyle/>
          <a:p>
            <a:r>
              <a:rPr lang="en-GB" sz="2800"/>
              <a:t>AFFIRMATIONS TO LOVE YOUR PARTNER THROUGH HARD TIMES</a:t>
            </a:r>
            <a:endParaRPr lang="en-GB" sz="2800" dirty="0"/>
          </a:p>
        </p:txBody>
      </p:sp>
      <p:sp>
        <p:nvSpPr>
          <p:cNvPr id="3" name="Content Placeholder 2">
            <a:extLst>
              <a:ext uri="{FF2B5EF4-FFF2-40B4-BE49-F238E27FC236}">
                <a16:creationId xmlns:a16="http://schemas.microsoft.com/office/drawing/2014/main" id="{027201A2-D4DE-4758-90A9-8085A9BA882E}"/>
              </a:ext>
            </a:extLst>
          </p:cNvPr>
          <p:cNvSpPr>
            <a:spLocks noGrp="1"/>
          </p:cNvSpPr>
          <p:nvPr>
            <p:ph idx="1"/>
          </p:nvPr>
        </p:nvSpPr>
        <p:spPr>
          <a:xfrm>
            <a:off x="838200" y="1825625"/>
            <a:ext cx="5387502" cy="4351338"/>
          </a:xfrm>
        </p:spPr>
        <p:txBody>
          <a:bodyPr>
            <a:normAutofit/>
          </a:bodyPr>
          <a:lstStyle/>
          <a:p>
            <a:r>
              <a:rPr lang="en-GB" sz="2400"/>
              <a:t>I am forgiving and understanding.</a:t>
            </a:r>
          </a:p>
          <a:p>
            <a:pPr marL="0" indent="0">
              <a:buNone/>
            </a:pPr>
            <a:r>
              <a:rPr lang="en-GB" sz="2400"/>
              <a:t>I am compassionate towards my partner.</a:t>
            </a:r>
          </a:p>
          <a:p>
            <a:pPr marL="0" indent="0">
              <a:buNone/>
            </a:pPr>
            <a:r>
              <a:rPr lang="en-GB" sz="2400"/>
              <a:t>I love my partner unconditionally.</a:t>
            </a:r>
          </a:p>
          <a:p>
            <a:pPr marL="0" indent="0">
              <a:buNone/>
            </a:pPr>
            <a:r>
              <a:rPr lang="en-GB" sz="2400"/>
              <a:t>I focus on the good things in my relationship.</a:t>
            </a:r>
          </a:p>
          <a:p>
            <a:pPr marL="0" indent="0">
              <a:buNone/>
            </a:pPr>
            <a:r>
              <a:rPr lang="en-GB" sz="2400"/>
              <a:t>I am flexible and patient with my partner.</a:t>
            </a:r>
          </a:p>
          <a:p>
            <a:pPr marL="0" indent="0">
              <a:buNone/>
            </a:pPr>
            <a:r>
              <a:rPr lang="en-GB" sz="2400"/>
              <a:t>I support my partner`s goals and dreams.</a:t>
            </a:r>
          </a:p>
          <a:p>
            <a:pPr marL="0" indent="0">
              <a:buNone/>
            </a:pPr>
            <a:r>
              <a:rPr lang="en-GB" sz="2400"/>
              <a:t>I am driven by my unconditional love.</a:t>
            </a:r>
          </a:p>
        </p:txBody>
      </p:sp>
      <p:pic>
        <p:nvPicPr>
          <p:cNvPr id="4" name="Picture 3">
            <a:extLst>
              <a:ext uri="{FF2B5EF4-FFF2-40B4-BE49-F238E27FC236}">
                <a16:creationId xmlns:a16="http://schemas.microsoft.com/office/drawing/2014/main" id="{048B72A3-7B28-4AD8-8676-1DEDFB0ACFE1}"/>
              </a:ext>
            </a:extLst>
          </p:cNvPr>
          <p:cNvPicPr>
            <a:picLocks noChangeAspect="1"/>
          </p:cNvPicPr>
          <p:nvPr/>
        </p:nvPicPr>
        <p:blipFill rotWithShape="1">
          <a:blip r:embed="rId2"/>
          <a:srcRect l="13401" r="2000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1084747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F128F9-D219-4203-AF50-643C66AEC7B7}"/>
              </a:ext>
            </a:extLst>
          </p:cNvPr>
          <p:cNvPicPr>
            <a:picLocks noChangeAspect="1"/>
          </p:cNvPicPr>
          <p:nvPr/>
        </p:nvPicPr>
        <p:blipFill rotWithShape="1">
          <a:blip r:embed="rId2"/>
          <a:srcRect r="15204" b="3"/>
          <a:stretch/>
        </p:blipFill>
        <p:spPr>
          <a:xfrm>
            <a:off x="1" y="1"/>
            <a:ext cx="4634682" cy="6141008"/>
          </a:xfrm>
          <a:prstGeom prst="rect">
            <a:avLst/>
          </a:prstGeom>
        </p:spPr>
      </p:pic>
      <p:sp>
        <p:nvSpPr>
          <p:cNvPr id="2" name="Title 1">
            <a:extLst>
              <a:ext uri="{FF2B5EF4-FFF2-40B4-BE49-F238E27FC236}">
                <a16:creationId xmlns:a16="http://schemas.microsoft.com/office/drawing/2014/main" id="{C3585D99-BB6B-4F81-AE32-E3D63B969251}"/>
              </a:ext>
            </a:extLst>
          </p:cNvPr>
          <p:cNvSpPr>
            <a:spLocks noGrp="1"/>
          </p:cNvSpPr>
          <p:nvPr>
            <p:ph type="title"/>
          </p:nvPr>
        </p:nvSpPr>
        <p:spPr>
          <a:xfrm>
            <a:off x="5552841" y="643465"/>
            <a:ext cx="5840770" cy="1779626"/>
          </a:xfrm>
        </p:spPr>
        <p:txBody>
          <a:bodyPr>
            <a:normAutofit/>
          </a:bodyPr>
          <a:lstStyle/>
          <a:p>
            <a:r>
              <a:rPr lang="en-GB" sz="4000">
                <a:solidFill>
                  <a:srgbClr val="FFFFFF"/>
                </a:solidFill>
              </a:rPr>
              <a:t>AFFIRMATIONS FOR TRUST IN A RELATIONSHIP</a:t>
            </a:r>
          </a:p>
        </p:txBody>
      </p:sp>
      <p:sp>
        <p:nvSpPr>
          <p:cNvPr id="3" name="Content Placeholder 2">
            <a:extLst>
              <a:ext uri="{FF2B5EF4-FFF2-40B4-BE49-F238E27FC236}">
                <a16:creationId xmlns:a16="http://schemas.microsoft.com/office/drawing/2014/main" id="{74641A59-BCAF-4FE3-9B95-24B736E92E0D}"/>
              </a:ext>
            </a:extLst>
          </p:cNvPr>
          <p:cNvSpPr>
            <a:spLocks noGrp="1"/>
          </p:cNvSpPr>
          <p:nvPr>
            <p:ph idx="1"/>
          </p:nvPr>
        </p:nvSpPr>
        <p:spPr>
          <a:xfrm>
            <a:off x="5552840" y="2518012"/>
            <a:ext cx="5840770" cy="3622997"/>
          </a:xfrm>
        </p:spPr>
        <p:txBody>
          <a:bodyPr anchor="t">
            <a:noAutofit/>
          </a:bodyPr>
          <a:lstStyle/>
          <a:p>
            <a:pPr>
              <a:lnSpc>
                <a:spcPct val="100000"/>
              </a:lnSpc>
            </a:pPr>
            <a:r>
              <a:rPr lang="en-GB" sz="2000" dirty="0">
                <a:solidFill>
                  <a:srgbClr val="FEFFFF"/>
                </a:solidFill>
              </a:rPr>
              <a:t>I trust my partner.</a:t>
            </a:r>
          </a:p>
          <a:p>
            <a:pPr marL="0" indent="0">
              <a:lnSpc>
                <a:spcPct val="100000"/>
              </a:lnSpc>
              <a:buNone/>
            </a:pPr>
            <a:r>
              <a:rPr lang="en-GB" sz="2000" dirty="0">
                <a:solidFill>
                  <a:srgbClr val="FEFFFF"/>
                </a:solidFill>
              </a:rPr>
              <a:t>I know my partner is making good choices.</a:t>
            </a:r>
          </a:p>
          <a:p>
            <a:pPr marL="0" indent="0">
              <a:lnSpc>
                <a:spcPct val="100000"/>
              </a:lnSpc>
              <a:buNone/>
            </a:pPr>
            <a:r>
              <a:rPr lang="en-GB" sz="2000" dirty="0">
                <a:solidFill>
                  <a:srgbClr val="FEFFFF"/>
                </a:solidFill>
              </a:rPr>
              <a:t>I believe in my partner.</a:t>
            </a:r>
          </a:p>
          <a:p>
            <a:pPr marL="0" indent="0">
              <a:lnSpc>
                <a:spcPct val="100000"/>
              </a:lnSpc>
              <a:buNone/>
            </a:pPr>
            <a:r>
              <a:rPr lang="en-GB" sz="2000" dirty="0">
                <a:solidFill>
                  <a:srgbClr val="FEFFFF"/>
                </a:solidFill>
              </a:rPr>
              <a:t>Trust for my partner is growing stronger each day.</a:t>
            </a:r>
          </a:p>
          <a:p>
            <a:pPr marL="0" indent="0">
              <a:lnSpc>
                <a:spcPct val="100000"/>
              </a:lnSpc>
              <a:buNone/>
            </a:pPr>
            <a:r>
              <a:rPr lang="en-GB" sz="2000" dirty="0">
                <a:solidFill>
                  <a:srgbClr val="FEFFFF"/>
                </a:solidFill>
              </a:rPr>
              <a:t>My partner loves and trusts me.</a:t>
            </a:r>
          </a:p>
          <a:p>
            <a:pPr marL="0" indent="0">
              <a:lnSpc>
                <a:spcPct val="100000"/>
              </a:lnSpc>
              <a:buNone/>
            </a:pPr>
            <a:r>
              <a:rPr lang="en-GB" sz="2000" dirty="0">
                <a:solidFill>
                  <a:srgbClr val="FEFFFF"/>
                </a:solidFill>
              </a:rPr>
              <a:t>I respect my partner.</a:t>
            </a:r>
          </a:p>
          <a:p>
            <a:pPr marL="0" indent="0">
              <a:lnSpc>
                <a:spcPct val="100000"/>
              </a:lnSpc>
              <a:buNone/>
            </a:pPr>
            <a:r>
              <a:rPr lang="en-GB" sz="2000" dirty="0">
                <a:solidFill>
                  <a:srgbClr val="FEFFFF"/>
                </a:solidFill>
              </a:rPr>
              <a:t>My partner acts with integrity.</a:t>
            </a:r>
          </a:p>
        </p:txBody>
      </p:sp>
    </p:spTree>
    <p:extLst>
      <p:ext uri="{BB962C8B-B14F-4D97-AF65-F5344CB8AC3E}">
        <p14:creationId xmlns:p14="http://schemas.microsoft.com/office/powerpoint/2010/main" val="4169730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7FF5-82EE-4656-8DC3-66959A2B8962}"/>
              </a:ext>
            </a:extLst>
          </p:cNvPr>
          <p:cNvSpPr>
            <a:spLocks noGrp="1"/>
          </p:cNvSpPr>
          <p:nvPr>
            <p:ph type="title"/>
          </p:nvPr>
        </p:nvSpPr>
        <p:spPr>
          <a:xfrm>
            <a:off x="838201" y="365125"/>
            <a:ext cx="5393360" cy="1325563"/>
          </a:xfrm>
        </p:spPr>
        <p:txBody>
          <a:bodyPr>
            <a:normAutofit/>
          </a:bodyPr>
          <a:lstStyle/>
          <a:p>
            <a:r>
              <a:rPr lang="en-GB"/>
              <a:t>Stage 3: Share, Listen, Learn </a:t>
            </a:r>
          </a:p>
        </p:txBody>
      </p:sp>
      <p:sp>
        <p:nvSpPr>
          <p:cNvPr id="3" name="Content Placeholder 2">
            <a:extLst>
              <a:ext uri="{FF2B5EF4-FFF2-40B4-BE49-F238E27FC236}">
                <a16:creationId xmlns:a16="http://schemas.microsoft.com/office/drawing/2014/main" id="{95AEC3B0-D0DC-4887-8F86-98BF85FB2CA8}"/>
              </a:ext>
            </a:extLst>
          </p:cNvPr>
          <p:cNvSpPr>
            <a:spLocks noGrp="1"/>
          </p:cNvSpPr>
          <p:nvPr>
            <p:ph idx="1"/>
          </p:nvPr>
        </p:nvSpPr>
        <p:spPr>
          <a:xfrm>
            <a:off x="838200" y="1825625"/>
            <a:ext cx="5393361" cy="4351338"/>
          </a:xfrm>
        </p:spPr>
        <p:txBody>
          <a:bodyPr>
            <a:normAutofit/>
          </a:bodyPr>
          <a:lstStyle/>
          <a:p>
            <a:r>
              <a:rPr lang="en-GB"/>
              <a:t>Don’t see your partner’s feedback as an attack. See it as an opportunity to express  more love. </a:t>
            </a:r>
          </a:p>
          <a:p>
            <a:pPr marL="0" indent="0">
              <a:buNone/>
            </a:pPr>
            <a:endParaRPr lang="en-GB"/>
          </a:p>
          <a:p>
            <a:r>
              <a:rPr lang="en-GB"/>
              <a:t>Whatever your partner says, give them a loving response.</a:t>
            </a:r>
          </a:p>
          <a:p>
            <a:endParaRPr lang="en-GB"/>
          </a:p>
        </p:txBody>
      </p:sp>
      <p:pic>
        <p:nvPicPr>
          <p:cNvPr id="4" name="Picture 3">
            <a:extLst>
              <a:ext uri="{FF2B5EF4-FFF2-40B4-BE49-F238E27FC236}">
                <a16:creationId xmlns:a16="http://schemas.microsoft.com/office/drawing/2014/main" id="{2F670EEC-568E-4D42-AC18-1BA7CAF85D2F}"/>
              </a:ext>
            </a:extLst>
          </p:cNvPr>
          <p:cNvPicPr>
            <a:picLocks noChangeAspect="1"/>
          </p:cNvPicPr>
          <p:nvPr/>
        </p:nvPicPr>
        <p:blipFill rotWithShape="1">
          <a:blip r:embed="rId2"/>
          <a:srcRect l="17375" r="1612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3865021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B83B-C157-42AD-9E18-AED9F5279C0A}"/>
              </a:ext>
            </a:extLst>
          </p:cNvPr>
          <p:cNvSpPr>
            <a:spLocks noGrp="1"/>
          </p:cNvSpPr>
          <p:nvPr>
            <p:ph type="title"/>
          </p:nvPr>
        </p:nvSpPr>
        <p:spPr>
          <a:xfrm>
            <a:off x="838201" y="365125"/>
            <a:ext cx="5393360" cy="1325563"/>
          </a:xfrm>
        </p:spPr>
        <p:txBody>
          <a:bodyPr>
            <a:normAutofit/>
          </a:bodyPr>
          <a:lstStyle/>
          <a:p>
            <a:r>
              <a:rPr lang="en-GB"/>
              <a:t>Stage 4: Align and Create Your Vision </a:t>
            </a:r>
          </a:p>
        </p:txBody>
      </p:sp>
      <p:sp>
        <p:nvSpPr>
          <p:cNvPr id="3" name="Content Placeholder 2">
            <a:extLst>
              <a:ext uri="{FF2B5EF4-FFF2-40B4-BE49-F238E27FC236}">
                <a16:creationId xmlns:a16="http://schemas.microsoft.com/office/drawing/2014/main" id="{C3F68706-9C4C-44D8-AF5F-D362ADEC4889}"/>
              </a:ext>
            </a:extLst>
          </p:cNvPr>
          <p:cNvSpPr>
            <a:spLocks noGrp="1"/>
          </p:cNvSpPr>
          <p:nvPr>
            <p:ph idx="1"/>
          </p:nvPr>
        </p:nvSpPr>
        <p:spPr>
          <a:xfrm>
            <a:off x="838200" y="1825625"/>
            <a:ext cx="5393361" cy="4351338"/>
          </a:xfrm>
        </p:spPr>
        <p:txBody>
          <a:bodyPr>
            <a:normAutofit/>
          </a:bodyPr>
          <a:lstStyle/>
          <a:p>
            <a:r>
              <a:rPr lang="en-GB"/>
              <a:t> Align with your partner and create a compelling future.</a:t>
            </a:r>
          </a:p>
          <a:p>
            <a:endParaRPr lang="en-GB"/>
          </a:p>
          <a:p>
            <a:r>
              <a:rPr lang="en-GB"/>
              <a:t>Hear your partner’s requests, learn about their needs and think of ways to meet them. </a:t>
            </a:r>
          </a:p>
        </p:txBody>
      </p:sp>
      <p:pic>
        <p:nvPicPr>
          <p:cNvPr id="4" name="Picture 3">
            <a:extLst>
              <a:ext uri="{FF2B5EF4-FFF2-40B4-BE49-F238E27FC236}">
                <a16:creationId xmlns:a16="http://schemas.microsoft.com/office/drawing/2014/main" id="{E165D86B-BBF1-41F4-BFBC-FFB1911A60DA}"/>
              </a:ext>
            </a:extLst>
          </p:cNvPr>
          <p:cNvPicPr>
            <a:picLocks noChangeAspect="1"/>
          </p:cNvPicPr>
          <p:nvPr/>
        </p:nvPicPr>
        <p:blipFill rotWithShape="1">
          <a:blip r:embed="rId2"/>
          <a:srcRect l="17375" r="1612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1769847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05273-D52D-4F74-9B4E-94C174FF5D3F}"/>
              </a:ext>
            </a:extLst>
          </p:cNvPr>
          <p:cNvSpPr>
            <a:spLocks noGrp="1"/>
          </p:cNvSpPr>
          <p:nvPr>
            <p:ph type="title"/>
          </p:nvPr>
        </p:nvSpPr>
        <p:spPr>
          <a:xfrm>
            <a:off x="838201" y="365125"/>
            <a:ext cx="5393360" cy="1325563"/>
          </a:xfrm>
        </p:spPr>
        <p:txBody>
          <a:bodyPr>
            <a:normAutofit/>
          </a:bodyPr>
          <a:lstStyle/>
          <a:p>
            <a:r>
              <a:rPr lang="en-GB"/>
              <a:t>Stage 4: Align and Create Your Vision </a:t>
            </a:r>
          </a:p>
        </p:txBody>
      </p:sp>
      <p:sp>
        <p:nvSpPr>
          <p:cNvPr id="3" name="Content Placeholder 2">
            <a:extLst>
              <a:ext uri="{FF2B5EF4-FFF2-40B4-BE49-F238E27FC236}">
                <a16:creationId xmlns:a16="http://schemas.microsoft.com/office/drawing/2014/main" id="{D4D200C5-4A1B-46F7-96F2-461D8734F86B}"/>
              </a:ext>
            </a:extLst>
          </p:cNvPr>
          <p:cNvSpPr>
            <a:spLocks noGrp="1"/>
          </p:cNvSpPr>
          <p:nvPr>
            <p:ph idx="1"/>
          </p:nvPr>
        </p:nvSpPr>
        <p:spPr>
          <a:xfrm>
            <a:off x="838200" y="1825625"/>
            <a:ext cx="5393361" cy="4351338"/>
          </a:xfrm>
        </p:spPr>
        <p:txBody>
          <a:bodyPr>
            <a:normAutofit/>
          </a:bodyPr>
          <a:lstStyle/>
          <a:p>
            <a:r>
              <a:rPr lang="en-GB"/>
              <a:t>Repeat your declaration of love and commitment. </a:t>
            </a:r>
          </a:p>
          <a:p>
            <a:endParaRPr lang="en-GB"/>
          </a:p>
          <a:p>
            <a:pPr marL="0" indent="0">
              <a:buNone/>
            </a:pPr>
            <a:r>
              <a:rPr lang="en-GB"/>
              <a:t>• Think of ways to create a common vision for the future, combining your needs and  your partner’s</a:t>
            </a:r>
          </a:p>
          <a:p>
            <a:endParaRPr lang="en-GB"/>
          </a:p>
        </p:txBody>
      </p:sp>
      <p:pic>
        <p:nvPicPr>
          <p:cNvPr id="4" name="Picture 3">
            <a:extLst>
              <a:ext uri="{FF2B5EF4-FFF2-40B4-BE49-F238E27FC236}">
                <a16:creationId xmlns:a16="http://schemas.microsoft.com/office/drawing/2014/main" id="{CC6619B2-94BB-44B3-8A46-2543D128F0A2}"/>
              </a:ext>
            </a:extLst>
          </p:cNvPr>
          <p:cNvPicPr>
            <a:picLocks noChangeAspect="1"/>
          </p:cNvPicPr>
          <p:nvPr/>
        </p:nvPicPr>
        <p:blipFill rotWithShape="1">
          <a:blip r:embed="rId2"/>
          <a:srcRect l="17375" r="1612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2192110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3AFF-6956-488B-8145-3C88078417F2}"/>
              </a:ext>
            </a:extLst>
          </p:cNvPr>
          <p:cNvSpPr>
            <a:spLocks noGrp="1"/>
          </p:cNvSpPr>
          <p:nvPr>
            <p:ph type="ctrTitle"/>
          </p:nvPr>
        </p:nvSpPr>
        <p:spPr>
          <a:xfrm>
            <a:off x="4965430" y="629268"/>
            <a:ext cx="6586491" cy="1286160"/>
          </a:xfrm>
        </p:spPr>
        <p:txBody>
          <a:bodyPr vert="horz" lIns="91440" tIns="45720" rIns="91440" bIns="45720" rtlCol="0" anchor="b">
            <a:normAutofit/>
          </a:bodyPr>
          <a:lstStyle/>
          <a:p>
            <a:pPr algn="l"/>
            <a:r>
              <a:rPr lang="en-US" sz="4100" i="1">
                <a:ln w="22225">
                  <a:solidFill>
                    <a:srgbClr val="FFFFFF"/>
                  </a:solidFill>
                </a:ln>
              </a:rPr>
              <a:t>Day 6</a:t>
            </a:r>
            <a:br>
              <a:rPr lang="en-US" sz="4100" i="1">
                <a:ln w="22225">
                  <a:solidFill>
                    <a:srgbClr val="FFFFFF"/>
                  </a:solidFill>
                </a:ln>
              </a:rPr>
            </a:br>
            <a:endParaRPr lang="en-US" sz="4100" i="1">
              <a:ln w="22225">
                <a:solidFill>
                  <a:srgbClr val="FFFFFF"/>
                </a:solidFill>
              </a:ln>
            </a:endParaRPr>
          </a:p>
        </p:txBody>
      </p:sp>
      <p:sp>
        <p:nvSpPr>
          <p:cNvPr id="3" name="Subtitle 2">
            <a:extLst>
              <a:ext uri="{FF2B5EF4-FFF2-40B4-BE49-F238E27FC236}">
                <a16:creationId xmlns:a16="http://schemas.microsoft.com/office/drawing/2014/main" id="{CAD359F0-8B97-4AF9-846B-01A3EE9B56FD}"/>
              </a:ext>
            </a:extLst>
          </p:cNvPr>
          <p:cNvSpPr>
            <a:spLocks noGrp="1"/>
          </p:cNvSpPr>
          <p:nvPr>
            <p:ph type="subTitle" idx="1"/>
          </p:nvPr>
        </p:nvSpPr>
        <p:spPr>
          <a:xfrm>
            <a:off x="4965431" y="2438400"/>
            <a:ext cx="6586489" cy="3785419"/>
          </a:xfrm>
        </p:spPr>
        <p:txBody>
          <a:bodyPr vert="horz" lIns="91440" tIns="45720" rIns="91440" bIns="45720" rtlCol="0">
            <a:normAutofit/>
          </a:bodyPr>
          <a:lstStyle/>
          <a:p>
            <a:pPr indent="-228600" algn="l">
              <a:buFont typeface="Arial" panose="020B0604020202020204" pitchFamily="34" charset="0"/>
              <a:buChar char="•"/>
            </a:pPr>
            <a:r>
              <a:rPr lang="en-US" sz="3600" b="1" dirty="0"/>
              <a:t>Skill 3: Create and Build Trust  and Respect</a:t>
            </a:r>
            <a:br>
              <a:rPr lang="en-US" sz="2000" dirty="0"/>
            </a:br>
            <a:br>
              <a:rPr lang="en-US" sz="2000" dirty="0"/>
            </a:br>
            <a:br>
              <a:rPr lang="en-US" sz="2000" dirty="0"/>
            </a:br>
            <a:br>
              <a:rPr lang="en-US" sz="2000" dirty="0"/>
            </a:br>
            <a:endParaRPr lang="en-US" sz="2000" dirty="0"/>
          </a:p>
        </p:txBody>
      </p:sp>
      <p:pic>
        <p:nvPicPr>
          <p:cNvPr id="4" name="Picture 3" descr="A person standing next to a body of water&#10;&#10;Description automatically generated">
            <a:extLst>
              <a:ext uri="{FF2B5EF4-FFF2-40B4-BE49-F238E27FC236}">
                <a16:creationId xmlns:a16="http://schemas.microsoft.com/office/drawing/2014/main" id="{579BC472-E853-4C41-9A4A-BC0C234D249E}"/>
              </a:ext>
            </a:extLst>
          </p:cNvPr>
          <p:cNvPicPr>
            <a:picLocks noChangeAspect="1"/>
          </p:cNvPicPr>
          <p:nvPr/>
        </p:nvPicPr>
        <p:blipFill rotWithShape="1">
          <a:blip r:embed="rId2"/>
          <a:srcRect l="24819" r="30231"/>
          <a:stretch/>
        </p:blipFill>
        <p:spPr>
          <a:xfrm>
            <a:off x="20" y="10"/>
            <a:ext cx="4635571" cy="6857990"/>
          </a:xfrm>
          <a:prstGeom prst="rect">
            <a:avLst/>
          </a:prstGeom>
          <a:effectLst/>
        </p:spPr>
      </p:pic>
    </p:spTree>
    <p:extLst>
      <p:ext uri="{BB962C8B-B14F-4D97-AF65-F5344CB8AC3E}">
        <p14:creationId xmlns:p14="http://schemas.microsoft.com/office/powerpoint/2010/main" val="1039732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CA11-29FC-4AFD-98DA-ECCEDD99EF28}"/>
              </a:ext>
            </a:extLst>
          </p:cNvPr>
          <p:cNvSpPr>
            <a:spLocks noGrp="1"/>
          </p:cNvSpPr>
          <p:nvPr>
            <p:ph type="title"/>
          </p:nvPr>
        </p:nvSpPr>
        <p:spPr>
          <a:xfrm>
            <a:off x="838201" y="365125"/>
            <a:ext cx="5393360" cy="1325563"/>
          </a:xfrm>
        </p:spPr>
        <p:txBody>
          <a:bodyPr>
            <a:normAutofit/>
          </a:bodyPr>
          <a:lstStyle/>
          <a:p>
            <a:r>
              <a:rPr lang="en-GB"/>
              <a:t>Stage 5: Show Love and Affection</a:t>
            </a:r>
          </a:p>
        </p:txBody>
      </p:sp>
      <p:sp>
        <p:nvSpPr>
          <p:cNvPr id="3" name="Content Placeholder 2">
            <a:extLst>
              <a:ext uri="{FF2B5EF4-FFF2-40B4-BE49-F238E27FC236}">
                <a16:creationId xmlns:a16="http://schemas.microsoft.com/office/drawing/2014/main" id="{0BDF8567-BE01-4ABA-8453-40CE503C8778}"/>
              </a:ext>
            </a:extLst>
          </p:cNvPr>
          <p:cNvSpPr>
            <a:spLocks noGrp="1"/>
          </p:cNvSpPr>
          <p:nvPr>
            <p:ph idx="1"/>
          </p:nvPr>
        </p:nvSpPr>
        <p:spPr>
          <a:xfrm>
            <a:off x="838200" y="1825625"/>
            <a:ext cx="5393361" cy="4351338"/>
          </a:xfrm>
        </p:spPr>
        <p:txBody>
          <a:bodyPr>
            <a:normAutofit/>
          </a:bodyPr>
          <a:lstStyle/>
          <a:p>
            <a:r>
              <a:rPr lang="en-GB"/>
              <a:t>Always end difficult conversations with an act of love: a kiss, a hug, a reference to a happy memory or a promise.</a:t>
            </a:r>
          </a:p>
          <a:p>
            <a:endParaRPr lang="en-GB"/>
          </a:p>
          <a:p>
            <a:r>
              <a:rPr lang="en-GB"/>
              <a:t> If you cannot end with an act of love, then you have not succeeded in building trust. Go back to Stages 1-4.</a:t>
            </a:r>
          </a:p>
          <a:p>
            <a:endParaRPr lang="en-GB"/>
          </a:p>
        </p:txBody>
      </p:sp>
      <p:pic>
        <p:nvPicPr>
          <p:cNvPr id="5" name="Picture 4">
            <a:extLst>
              <a:ext uri="{FF2B5EF4-FFF2-40B4-BE49-F238E27FC236}">
                <a16:creationId xmlns:a16="http://schemas.microsoft.com/office/drawing/2014/main" id="{CBD6AB84-CDA2-4F54-9C01-481FF51EFB90}"/>
              </a:ext>
            </a:extLst>
          </p:cNvPr>
          <p:cNvPicPr>
            <a:picLocks noChangeAspect="1"/>
          </p:cNvPicPr>
          <p:nvPr/>
        </p:nvPicPr>
        <p:blipFill rotWithShape="1">
          <a:blip r:embed="rId2"/>
          <a:srcRect l="29749" r="3750"/>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158362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651E-ACE1-4EE3-99DF-838BB2550B71}"/>
              </a:ext>
            </a:extLst>
          </p:cNvPr>
          <p:cNvSpPr>
            <a:spLocks noGrp="1"/>
          </p:cNvSpPr>
          <p:nvPr>
            <p:ph type="title"/>
          </p:nvPr>
        </p:nvSpPr>
        <p:spPr>
          <a:xfrm>
            <a:off x="838201" y="365125"/>
            <a:ext cx="5393360" cy="1325563"/>
          </a:xfrm>
        </p:spPr>
        <p:txBody>
          <a:bodyPr>
            <a:normAutofit/>
          </a:bodyPr>
          <a:lstStyle/>
          <a:p>
            <a:r>
              <a:rPr lang="en-GB"/>
              <a:t>PRESENCE EXERCISE</a:t>
            </a:r>
          </a:p>
        </p:txBody>
      </p:sp>
      <p:sp>
        <p:nvSpPr>
          <p:cNvPr id="3" name="Content Placeholder 2">
            <a:extLst>
              <a:ext uri="{FF2B5EF4-FFF2-40B4-BE49-F238E27FC236}">
                <a16:creationId xmlns:a16="http://schemas.microsoft.com/office/drawing/2014/main" id="{B65410B3-2612-40D3-A5D3-00761E42CD54}"/>
              </a:ext>
            </a:extLst>
          </p:cNvPr>
          <p:cNvSpPr>
            <a:spLocks noGrp="1"/>
          </p:cNvSpPr>
          <p:nvPr>
            <p:ph idx="1"/>
          </p:nvPr>
        </p:nvSpPr>
        <p:spPr>
          <a:xfrm>
            <a:off x="838200" y="1825625"/>
            <a:ext cx="5393361" cy="4351338"/>
          </a:xfrm>
        </p:spPr>
        <p:txBody>
          <a:bodyPr>
            <a:normAutofit/>
          </a:bodyPr>
          <a:lstStyle/>
          <a:p>
            <a:r>
              <a:rPr lang="en-GB"/>
              <a:t>There is a specific exercise for creating trust on an emotional level in stressful times.</a:t>
            </a:r>
          </a:p>
          <a:p>
            <a:r>
              <a:rPr lang="en-GB"/>
              <a:t>There are two separate roles, for men and for women</a:t>
            </a:r>
          </a:p>
        </p:txBody>
      </p:sp>
      <p:pic>
        <p:nvPicPr>
          <p:cNvPr id="4" name="Picture 3" descr="A person brushing the teeth&#10;&#10;Description automatically generated">
            <a:extLst>
              <a:ext uri="{FF2B5EF4-FFF2-40B4-BE49-F238E27FC236}">
                <a16:creationId xmlns:a16="http://schemas.microsoft.com/office/drawing/2014/main" id="{18E821B2-3E4F-4BBB-8CD4-C30C2ED9A0CA}"/>
              </a:ext>
            </a:extLst>
          </p:cNvPr>
          <p:cNvPicPr>
            <a:picLocks noChangeAspect="1"/>
          </p:cNvPicPr>
          <p:nvPr/>
        </p:nvPicPr>
        <p:blipFill rotWithShape="1">
          <a:blip r:embed="rId2"/>
          <a:srcRect l="29749" r="3750"/>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2859688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2F95-A445-415B-95E5-A87F93B84202}"/>
              </a:ext>
            </a:extLst>
          </p:cNvPr>
          <p:cNvSpPr>
            <a:spLocks noGrp="1"/>
          </p:cNvSpPr>
          <p:nvPr>
            <p:ph type="title"/>
          </p:nvPr>
        </p:nvSpPr>
        <p:spPr>
          <a:xfrm>
            <a:off x="838201" y="365125"/>
            <a:ext cx="5393360" cy="1325563"/>
          </a:xfrm>
        </p:spPr>
        <p:txBody>
          <a:bodyPr>
            <a:normAutofit/>
          </a:bodyPr>
          <a:lstStyle/>
          <a:p>
            <a:br>
              <a:rPr lang="en-GB" sz="3700"/>
            </a:br>
            <a:r>
              <a:rPr lang="en-GB" sz="3700"/>
              <a:t>Presence Exercise: For Men </a:t>
            </a:r>
          </a:p>
        </p:txBody>
      </p:sp>
      <p:sp>
        <p:nvSpPr>
          <p:cNvPr id="3" name="Content Placeholder 2">
            <a:extLst>
              <a:ext uri="{FF2B5EF4-FFF2-40B4-BE49-F238E27FC236}">
                <a16:creationId xmlns:a16="http://schemas.microsoft.com/office/drawing/2014/main" id="{58E7AC50-D340-4B8D-B769-B9D3247A3125}"/>
              </a:ext>
            </a:extLst>
          </p:cNvPr>
          <p:cNvSpPr>
            <a:spLocks noGrp="1"/>
          </p:cNvSpPr>
          <p:nvPr>
            <p:ph idx="1"/>
          </p:nvPr>
        </p:nvSpPr>
        <p:spPr>
          <a:xfrm>
            <a:off x="838200" y="1825625"/>
            <a:ext cx="5393361" cy="4351338"/>
          </a:xfrm>
        </p:spPr>
        <p:txBody>
          <a:bodyPr>
            <a:normAutofit/>
          </a:bodyPr>
          <a:lstStyle/>
          <a:p>
            <a:r>
              <a:rPr lang="en-GB"/>
              <a:t> Look into her eyes. Go to what she’s thinking about. Share her emotions. </a:t>
            </a:r>
          </a:p>
          <a:p>
            <a:r>
              <a:rPr lang="en-GB"/>
              <a:t> Go to her feelings, even if they are negative and opposing you. </a:t>
            </a:r>
          </a:p>
          <a:p>
            <a:r>
              <a:rPr lang="en-GB"/>
              <a:t>Don’t try to change her. Just be with her. </a:t>
            </a:r>
          </a:p>
          <a:p>
            <a:pPr marL="0" indent="0">
              <a:buNone/>
            </a:pPr>
            <a:endParaRPr lang="en-GB"/>
          </a:p>
        </p:txBody>
      </p:sp>
      <p:pic>
        <p:nvPicPr>
          <p:cNvPr id="4" name="Picture 3" descr="A person brushing the teeth&#10;&#10;Description automatically generated">
            <a:extLst>
              <a:ext uri="{FF2B5EF4-FFF2-40B4-BE49-F238E27FC236}">
                <a16:creationId xmlns:a16="http://schemas.microsoft.com/office/drawing/2014/main" id="{31767F3F-6874-4BF1-82B0-912EFF376B63}"/>
              </a:ext>
            </a:extLst>
          </p:cNvPr>
          <p:cNvPicPr>
            <a:picLocks noChangeAspect="1"/>
          </p:cNvPicPr>
          <p:nvPr/>
        </p:nvPicPr>
        <p:blipFill rotWithShape="1">
          <a:blip r:embed="rId2"/>
          <a:srcRect l="29749" r="3750"/>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1953282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FCFFFB-9A2E-4E0A-B9A3-B8164CF3FB78}"/>
              </a:ext>
            </a:extLst>
          </p:cNvPr>
          <p:cNvPicPr>
            <a:picLocks noChangeAspect="1"/>
          </p:cNvPicPr>
          <p:nvPr/>
        </p:nvPicPr>
        <p:blipFill rotWithShape="1">
          <a:blip r:embed="rId2"/>
          <a:srcRect l="16013" r="16014"/>
          <a:stretch/>
        </p:blipFill>
        <p:spPr>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p:spPr>
      </p:pic>
      <p:sp>
        <p:nvSpPr>
          <p:cNvPr id="2" name="Title 1">
            <a:extLst>
              <a:ext uri="{FF2B5EF4-FFF2-40B4-BE49-F238E27FC236}">
                <a16:creationId xmlns:a16="http://schemas.microsoft.com/office/drawing/2014/main" id="{4303F1BC-A14F-47C9-85F8-E47E5F4BB30C}"/>
              </a:ext>
            </a:extLst>
          </p:cNvPr>
          <p:cNvSpPr>
            <a:spLocks noGrp="1"/>
          </p:cNvSpPr>
          <p:nvPr>
            <p:ph type="title"/>
          </p:nvPr>
        </p:nvSpPr>
        <p:spPr>
          <a:xfrm>
            <a:off x="804673" y="1396289"/>
            <a:ext cx="4782458" cy="1325563"/>
          </a:xfrm>
        </p:spPr>
        <p:txBody>
          <a:bodyPr>
            <a:normAutofit/>
          </a:bodyPr>
          <a:lstStyle/>
          <a:p>
            <a:r>
              <a:rPr lang="en-GB"/>
              <a:t>Presence Exercise: For Men </a:t>
            </a:r>
          </a:p>
        </p:txBody>
      </p:sp>
      <p:sp>
        <p:nvSpPr>
          <p:cNvPr id="3" name="Content Placeholder 2">
            <a:extLst>
              <a:ext uri="{FF2B5EF4-FFF2-40B4-BE49-F238E27FC236}">
                <a16:creationId xmlns:a16="http://schemas.microsoft.com/office/drawing/2014/main" id="{F8E05A83-A24A-4C33-98CC-41EBB5CEDEC3}"/>
              </a:ext>
            </a:extLst>
          </p:cNvPr>
          <p:cNvSpPr>
            <a:spLocks noGrp="1"/>
          </p:cNvSpPr>
          <p:nvPr>
            <p:ph idx="1"/>
          </p:nvPr>
        </p:nvSpPr>
        <p:spPr>
          <a:xfrm>
            <a:off x="804672" y="2871982"/>
            <a:ext cx="4782458" cy="3181684"/>
          </a:xfrm>
        </p:spPr>
        <p:txBody>
          <a:bodyPr anchor="t">
            <a:normAutofit fontScale="92500"/>
          </a:bodyPr>
          <a:lstStyle/>
          <a:p>
            <a:r>
              <a:rPr lang="en-GB" sz="2400" dirty="0"/>
              <a:t>While staying physically solid, imagine going into her body and feeling what she’s feeling, experiencing what she’s experiencing.</a:t>
            </a:r>
          </a:p>
          <a:p>
            <a:endParaRPr lang="en-GB" sz="2400" dirty="0"/>
          </a:p>
          <a:p>
            <a:r>
              <a:rPr lang="en-GB" sz="2400" dirty="0"/>
              <a:t> Don’t posture or position. Don’t worry about what you look like. Just focus your total attention on feeling and understanding her.</a:t>
            </a:r>
          </a:p>
          <a:p>
            <a:endParaRPr lang="en-GB" sz="1800" dirty="0"/>
          </a:p>
        </p:txBody>
      </p:sp>
    </p:spTree>
    <p:extLst>
      <p:ext uri="{BB962C8B-B14F-4D97-AF65-F5344CB8AC3E}">
        <p14:creationId xmlns:p14="http://schemas.microsoft.com/office/powerpoint/2010/main" val="269179797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9DEA-B96E-4E25-99CB-6574E2140637}"/>
              </a:ext>
            </a:extLst>
          </p:cNvPr>
          <p:cNvSpPr>
            <a:spLocks noGrp="1"/>
          </p:cNvSpPr>
          <p:nvPr>
            <p:ph type="title"/>
          </p:nvPr>
        </p:nvSpPr>
        <p:spPr>
          <a:xfrm>
            <a:off x="6289158" y="803325"/>
            <a:ext cx="5259707" cy="1325563"/>
          </a:xfrm>
        </p:spPr>
        <p:txBody>
          <a:bodyPr>
            <a:normAutofit/>
          </a:bodyPr>
          <a:lstStyle/>
          <a:p>
            <a:r>
              <a:rPr lang="en-GB"/>
              <a:t>Heart Exercise: For Women</a:t>
            </a:r>
          </a:p>
        </p:txBody>
      </p:sp>
      <p:sp>
        <p:nvSpPr>
          <p:cNvPr id="3" name="Content Placeholder 2">
            <a:extLst>
              <a:ext uri="{FF2B5EF4-FFF2-40B4-BE49-F238E27FC236}">
                <a16:creationId xmlns:a16="http://schemas.microsoft.com/office/drawing/2014/main" id="{8B5D6555-0D50-4B8B-A725-ACAAC7290990}"/>
              </a:ext>
            </a:extLst>
          </p:cNvPr>
          <p:cNvSpPr>
            <a:spLocks noGrp="1"/>
          </p:cNvSpPr>
          <p:nvPr>
            <p:ph idx="1"/>
          </p:nvPr>
        </p:nvSpPr>
        <p:spPr>
          <a:xfrm>
            <a:off x="6289151" y="2403080"/>
            <a:ext cx="5259714" cy="3375920"/>
          </a:xfrm>
        </p:spPr>
        <p:txBody>
          <a:bodyPr anchor="t">
            <a:normAutofit lnSpcReduction="10000"/>
          </a:bodyPr>
          <a:lstStyle/>
          <a:p>
            <a:r>
              <a:rPr lang="en-GB" dirty="0"/>
              <a:t>Go to your heart, and let it open to him. Feel his full presence. </a:t>
            </a:r>
          </a:p>
          <a:p>
            <a:r>
              <a:rPr lang="en-GB" dirty="0"/>
              <a:t> If he seems distracted, scared or stuck, give him a slap on the shoulder. You’re not trying to hurt him, but you are giving him direct feedback to help him become fully engaged, to bring him to full attention. </a:t>
            </a:r>
          </a:p>
        </p:txBody>
      </p:sp>
      <p:pic>
        <p:nvPicPr>
          <p:cNvPr id="5" name="Picture 4">
            <a:extLst>
              <a:ext uri="{FF2B5EF4-FFF2-40B4-BE49-F238E27FC236}">
                <a16:creationId xmlns:a16="http://schemas.microsoft.com/office/drawing/2014/main" id="{5F34E1B1-4B3B-4FE5-99DD-1CBAD2166D0C}"/>
              </a:ext>
            </a:extLst>
          </p:cNvPr>
          <p:cNvPicPr>
            <a:picLocks noChangeAspect="1"/>
          </p:cNvPicPr>
          <p:nvPr/>
        </p:nvPicPr>
        <p:blipFill rotWithShape="1">
          <a:blip r:embed="rId2"/>
          <a:srcRect t="13647" r="2" b="29608"/>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Tree>
    <p:extLst>
      <p:ext uri="{BB962C8B-B14F-4D97-AF65-F5344CB8AC3E}">
        <p14:creationId xmlns:p14="http://schemas.microsoft.com/office/powerpoint/2010/main" val="159619348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0CB283-27A1-4D7E-AF2E-A39EAD9AD69E}"/>
              </a:ext>
            </a:extLst>
          </p:cNvPr>
          <p:cNvPicPr>
            <a:picLocks noChangeAspect="1"/>
          </p:cNvPicPr>
          <p:nvPr/>
        </p:nvPicPr>
        <p:blipFill rotWithShape="1">
          <a:blip r:embed="rId2">
            <a:alphaModFix amt="40000"/>
          </a:blip>
          <a:srcRect t="22878" b="39575"/>
          <a:stretch/>
        </p:blipFill>
        <p:spPr>
          <a:xfrm>
            <a:off x="3" y="10"/>
            <a:ext cx="12191997" cy="6857990"/>
          </a:xfrm>
          <a:prstGeom prst="rect">
            <a:avLst/>
          </a:prstGeom>
        </p:spPr>
      </p:pic>
      <p:sp>
        <p:nvSpPr>
          <p:cNvPr id="2" name="Title 1">
            <a:extLst>
              <a:ext uri="{FF2B5EF4-FFF2-40B4-BE49-F238E27FC236}">
                <a16:creationId xmlns:a16="http://schemas.microsoft.com/office/drawing/2014/main" id="{B6DC05D2-FCB6-49DC-81C5-586068136A38}"/>
              </a:ext>
            </a:extLst>
          </p:cNvPr>
          <p:cNvSpPr>
            <a:spLocks noGrp="1"/>
          </p:cNvSpPr>
          <p:nvPr>
            <p:ph type="title"/>
          </p:nvPr>
        </p:nvSpPr>
        <p:spPr>
          <a:xfrm>
            <a:off x="2210936" y="844486"/>
            <a:ext cx="9484225" cy="1461778"/>
          </a:xfrm>
        </p:spPr>
        <p:txBody>
          <a:bodyPr>
            <a:normAutofit/>
          </a:bodyPr>
          <a:lstStyle/>
          <a:p>
            <a:r>
              <a:rPr lang="en-GB" sz="4000"/>
              <a:t>Heart Exercise: For Women</a:t>
            </a:r>
          </a:p>
        </p:txBody>
      </p:sp>
      <p:sp>
        <p:nvSpPr>
          <p:cNvPr id="3" name="Content Placeholder 2">
            <a:extLst>
              <a:ext uri="{FF2B5EF4-FFF2-40B4-BE49-F238E27FC236}">
                <a16:creationId xmlns:a16="http://schemas.microsoft.com/office/drawing/2014/main" id="{8682195B-C8E4-44B8-ACB3-5395E94CAE9F}"/>
              </a:ext>
            </a:extLst>
          </p:cNvPr>
          <p:cNvSpPr>
            <a:spLocks noGrp="1"/>
          </p:cNvSpPr>
          <p:nvPr>
            <p:ph idx="1"/>
          </p:nvPr>
        </p:nvSpPr>
        <p:spPr>
          <a:xfrm>
            <a:off x="2210936" y="2470248"/>
            <a:ext cx="9484235" cy="3052726"/>
          </a:xfrm>
        </p:spPr>
        <p:txBody>
          <a:bodyPr>
            <a:normAutofit/>
          </a:bodyPr>
          <a:lstStyle/>
          <a:p>
            <a:r>
              <a:rPr lang="en-GB" sz="2400"/>
              <a:t>• Help him to be present for you. This is the greatest gift you can give him. </a:t>
            </a:r>
          </a:p>
          <a:p>
            <a:endParaRPr lang="en-GB" sz="2400"/>
          </a:p>
          <a:p>
            <a:r>
              <a:rPr lang="en-GB" sz="2400"/>
              <a:t>• When you feel his full presence, reward him with a hug and a kiss.</a:t>
            </a:r>
          </a:p>
          <a:p>
            <a:r>
              <a:rPr lang="en-GB" sz="2400" b="1"/>
              <a:t>Reality Check </a:t>
            </a:r>
            <a:r>
              <a:rPr lang="en-GB" sz="2400"/>
              <a:t>Be true to your feelings. Don’t hold out! This is the time to be connected to your heart. If you can feel your partner’s earnest effort, his confidence and his devotion, encourage him!</a:t>
            </a:r>
          </a:p>
          <a:p>
            <a:endParaRPr lang="en-GB" sz="2400"/>
          </a:p>
        </p:txBody>
      </p:sp>
    </p:spTree>
    <p:extLst>
      <p:ext uri="{BB962C8B-B14F-4D97-AF65-F5344CB8AC3E}">
        <p14:creationId xmlns:p14="http://schemas.microsoft.com/office/powerpoint/2010/main" val="136303735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8E400D-FD90-4351-AC31-DEF731B4FD02}"/>
              </a:ext>
            </a:extLst>
          </p:cNvPr>
          <p:cNvPicPr>
            <a:picLocks noChangeAspect="1"/>
          </p:cNvPicPr>
          <p:nvPr/>
        </p:nvPicPr>
        <p:blipFill rotWithShape="1">
          <a:blip r:embed="rId2"/>
          <a:srcRect l="2799" r="2799"/>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 name="Title 1">
            <a:extLst>
              <a:ext uri="{FF2B5EF4-FFF2-40B4-BE49-F238E27FC236}">
                <a16:creationId xmlns:a16="http://schemas.microsoft.com/office/drawing/2014/main" id="{9E3DE13F-23AA-404E-A5E5-6572CCE17C6A}"/>
              </a:ext>
            </a:extLst>
          </p:cNvPr>
          <p:cNvSpPr>
            <a:spLocks noGrp="1"/>
          </p:cNvSpPr>
          <p:nvPr>
            <p:ph type="title"/>
          </p:nvPr>
        </p:nvSpPr>
        <p:spPr>
          <a:xfrm>
            <a:off x="5827048" y="407987"/>
            <a:ext cx="5721484" cy="1325563"/>
          </a:xfrm>
        </p:spPr>
        <p:txBody>
          <a:bodyPr>
            <a:normAutofit/>
          </a:bodyPr>
          <a:lstStyle/>
          <a:p>
            <a:r>
              <a:rPr lang="en-GB"/>
              <a:t>DAY 6: ASSIGNMENT </a:t>
            </a:r>
          </a:p>
        </p:txBody>
      </p:sp>
      <p:sp>
        <p:nvSpPr>
          <p:cNvPr id="3" name="Content Placeholder 2">
            <a:extLst>
              <a:ext uri="{FF2B5EF4-FFF2-40B4-BE49-F238E27FC236}">
                <a16:creationId xmlns:a16="http://schemas.microsoft.com/office/drawing/2014/main" id="{C251A996-E8E6-4A3C-AAE1-FD138C1BAE0F}"/>
              </a:ext>
            </a:extLst>
          </p:cNvPr>
          <p:cNvSpPr>
            <a:spLocks noGrp="1"/>
          </p:cNvSpPr>
          <p:nvPr>
            <p:ph idx="1"/>
          </p:nvPr>
        </p:nvSpPr>
        <p:spPr>
          <a:xfrm>
            <a:off x="5827048" y="1868487"/>
            <a:ext cx="5721484" cy="4351338"/>
          </a:xfrm>
        </p:spPr>
        <p:txBody>
          <a:bodyPr>
            <a:normAutofit/>
          </a:bodyPr>
          <a:lstStyle/>
          <a:p>
            <a:pPr marL="0" indent="0">
              <a:buNone/>
            </a:pPr>
            <a:endParaRPr lang="en-GB"/>
          </a:p>
          <a:p>
            <a:r>
              <a:rPr lang="en-GB"/>
              <a:t>This heart breathing exercise will naturally put you into your natural emotional centre, where heartfelt understanding is effortless.  </a:t>
            </a:r>
          </a:p>
          <a:p>
            <a:endParaRPr lang="en-GB"/>
          </a:p>
          <a:p>
            <a:r>
              <a:rPr lang="en-GB"/>
              <a:t>From that state, you can make more heartfelt and integrated decisions for your life and your relationship. </a:t>
            </a:r>
          </a:p>
          <a:p>
            <a:endParaRPr lang="en-GB"/>
          </a:p>
        </p:txBody>
      </p:sp>
    </p:spTree>
    <p:extLst>
      <p:ext uri="{BB962C8B-B14F-4D97-AF65-F5344CB8AC3E}">
        <p14:creationId xmlns:p14="http://schemas.microsoft.com/office/powerpoint/2010/main" val="3777710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D85FE-3A6A-4C84-8732-8B5E7D92ED1F}"/>
              </a:ext>
            </a:extLst>
          </p:cNvPr>
          <p:cNvSpPr>
            <a:spLocks noGrp="1"/>
          </p:cNvSpPr>
          <p:nvPr>
            <p:ph type="title"/>
          </p:nvPr>
        </p:nvSpPr>
        <p:spPr>
          <a:xfrm>
            <a:off x="6501384" y="640263"/>
            <a:ext cx="5129784" cy="1344975"/>
          </a:xfrm>
        </p:spPr>
        <p:txBody>
          <a:bodyPr>
            <a:normAutofit/>
          </a:bodyPr>
          <a:lstStyle/>
          <a:p>
            <a:r>
              <a:rPr lang="en-GB" sz="4000" dirty="0"/>
              <a:t>DAY 6: ASSIGNMENT </a:t>
            </a:r>
          </a:p>
        </p:txBody>
      </p:sp>
      <p:sp>
        <p:nvSpPr>
          <p:cNvPr id="3" name="Content Placeholder 2">
            <a:extLst>
              <a:ext uri="{FF2B5EF4-FFF2-40B4-BE49-F238E27FC236}">
                <a16:creationId xmlns:a16="http://schemas.microsoft.com/office/drawing/2014/main" id="{5B25A621-0FF0-4F08-9E4F-7A8EC64C463B}"/>
              </a:ext>
            </a:extLst>
          </p:cNvPr>
          <p:cNvSpPr>
            <a:spLocks noGrp="1"/>
          </p:cNvSpPr>
          <p:nvPr>
            <p:ph idx="1"/>
          </p:nvPr>
        </p:nvSpPr>
        <p:spPr>
          <a:xfrm>
            <a:off x="6501384" y="2121763"/>
            <a:ext cx="5129784" cy="3773010"/>
          </a:xfrm>
        </p:spPr>
        <p:txBody>
          <a:bodyPr>
            <a:normAutofit/>
          </a:bodyPr>
          <a:lstStyle/>
          <a:p>
            <a:r>
              <a:rPr lang="en-GB" sz="2400" dirty="0"/>
              <a:t>1. Think of something that has been upsetting you. Something that bothers you enough to make a physiological impact on you.</a:t>
            </a:r>
          </a:p>
          <a:p>
            <a:endParaRPr lang="en-GB" sz="2400" dirty="0"/>
          </a:p>
          <a:p>
            <a:r>
              <a:rPr lang="en-GB" sz="2400" dirty="0"/>
              <a:t> 2. Breathe into your heart, feel its power and intelligence. Don't think—return your attention to your heart—for 2 minutes. </a:t>
            </a:r>
          </a:p>
          <a:p>
            <a:endParaRPr lang="en-GB" sz="2000" dirty="0"/>
          </a:p>
        </p:txBody>
      </p:sp>
      <p:pic>
        <p:nvPicPr>
          <p:cNvPr id="4" name="Picture 3">
            <a:extLst>
              <a:ext uri="{FF2B5EF4-FFF2-40B4-BE49-F238E27FC236}">
                <a16:creationId xmlns:a16="http://schemas.microsoft.com/office/drawing/2014/main" id="{95BF4E67-8F5B-4F36-AE4A-6FA0D0065B67}"/>
              </a:ext>
            </a:extLst>
          </p:cNvPr>
          <p:cNvPicPr>
            <a:picLocks noChangeAspect="1"/>
          </p:cNvPicPr>
          <p:nvPr/>
        </p:nvPicPr>
        <p:blipFill rotWithShape="1">
          <a:blip r:embed="rId2"/>
          <a:srcRect t="15413"/>
          <a:stretch/>
        </p:blipFill>
        <p:spPr>
          <a:xfrm>
            <a:off x="484632" y="1909371"/>
            <a:ext cx="5126736" cy="2883809"/>
          </a:xfrm>
          <a:prstGeom prst="rect">
            <a:avLst/>
          </a:prstGeom>
        </p:spPr>
      </p:pic>
    </p:spTree>
    <p:extLst>
      <p:ext uri="{BB962C8B-B14F-4D97-AF65-F5344CB8AC3E}">
        <p14:creationId xmlns:p14="http://schemas.microsoft.com/office/powerpoint/2010/main" val="2077789650"/>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0421-3086-4489-B380-014F4A6901F1}"/>
              </a:ext>
            </a:extLst>
          </p:cNvPr>
          <p:cNvSpPr>
            <a:spLocks noGrp="1"/>
          </p:cNvSpPr>
          <p:nvPr>
            <p:ph type="title"/>
          </p:nvPr>
        </p:nvSpPr>
        <p:spPr>
          <a:xfrm>
            <a:off x="4384039" y="365125"/>
            <a:ext cx="7164493" cy="1325563"/>
          </a:xfrm>
        </p:spPr>
        <p:txBody>
          <a:bodyPr>
            <a:normAutofit/>
          </a:bodyPr>
          <a:lstStyle/>
          <a:p>
            <a:r>
              <a:rPr lang="en-GB" dirty="0"/>
              <a:t>DAY 6: ASSIGNMENT </a:t>
            </a:r>
          </a:p>
        </p:txBody>
      </p:sp>
      <p:sp>
        <p:nvSpPr>
          <p:cNvPr id="3" name="Content Placeholder 2">
            <a:extLst>
              <a:ext uri="{FF2B5EF4-FFF2-40B4-BE49-F238E27FC236}">
                <a16:creationId xmlns:a16="http://schemas.microsoft.com/office/drawing/2014/main" id="{20F84010-0DD8-4D80-BCE4-662C97FB141B}"/>
              </a:ext>
            </a:extLst>
          </p:cNvPr>
          <p:cNvSpPr>
            <a:spLocks noGrp="1"/>
          </p:cNvSpPr>
          <p:nvPr>
            <p:ph idx="1"/>
          </p:nvPr>
        </p:nvSpPr>
        <p:spPr>
          <a:xfrm>
            <a:off x="4387515" y="2022601"/>
            <a:ext cx="7161017" cy="4154361"/>
          </a:xfrm>
        </p:spPr>
        <p:txBody>
          <a:bodyPr>
            <a:normAutofit/>
          </a:bodyPr>
          <a:lstStyle/>
          <a:p>
            <a:r>
              <a:rPr lang="en-GB" sz="3600" dirty="0"/>
              <a:t>3. When finished, ask your heart what you need to know. Accept the first answer. </a:t>
            </a:r>
          </a:p>
          <a:p>
            <a:endParaRPr lang="en-GB" sz="3600" dirty="0"/>
          </a:p>
          <a:p>
            <a:r>
              <a:rPr lang="en-GB" sz="3600" dirty="0"/>
              <a:t>4. Go to your partner, give them something, and make a commitment to them.</a:t>
            </a:r>
          </a:p>
          <a:p>
            <a:endParaRPr lang="en-GB" sz="2000" dirty="0"/>
          </a:p>
        </p:txBody>
      </p:sp>
      <p:pic>
        <p:nvPicPr>
          <p:cNvPr id="4" name="Picture 3" descr="A person standing in front of a sunset&#10;&#10;Description automatically generated">
            <a:extLst>
              <a:ext uri="{FF2B5EF4-FFF2-40B4-BE49-F238E27FC236}">
                <a16:creationId xmlns:a16="http://schemas.microsoft.com/office/drawing/2014/main" id="{A24011F3-3B02-4AB5-BED4-92CF4D86AD3C}"/>
              </a:ext>
            </a:extLst>
          </p:cNvPr>
          <p:cNvPicPr>
            <a:picLocks noChangeAspect="1"/>
          </p:cNvPicPr>
          <p:nvPr/>
        </p:nvPicPr>
        <p:blipFill rotWithShape="1">
          <a:blip r:embed="rId2"/>
          <a:srcRect t="15413"/>
          <a:stretch/>
        </p:blipFill>
        <p:spPr>
          <a:xfrm>
            <a:off x="480060" y="2465202"/>
            <a:ext cx="3425957" cy="1927114"/>
          </a:xfrm>
          <a:prstGeom prst="rect">
            <a:avLst/>
          </a:prstGeom>
        </p:spPr>
      </p:pic>
    </p:spTree>
    <p:extLst>
      <p:ext uri="{BB962C8B-B14F-4D97-AF65-F5344CB8AC3E}">
        <p14:creationId xmlns:p14="http://schemas.microsoft.com/office/powerpoint/2010/main" val="1691286545"/>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95B7DE8-C326-472D-B9F3-098A0FDCE591}"/>
              </a:ext>
            </a:extLst>
          </p:cNvPr>
          <p:cNvSpPr>
            <a:spLocks noGrp="1"/>
          </p:cNvSpPr>
          <p:nvPr>
            <p:ph type="title"/>
          </p:nvPr>
        </p:nvSpPr>
        <p:spPr>
          <a:xfrm>
            <a:off x="838200" y="365125"/>
            <a:ext cx="5393361" cy="1325563"/>
          </a:xfrm>
        </p:spPr>
        <p:txBody>
          <a:bodyPr>
            <a:normAutofit/>
          </a:bodyPr>
          <a:lstStyle/>
          <a:p>
            <a:r>
              <a:rPr lang="en-GB"/>
              <a:t>Summary </a:t>
            </a:r>
          </a:p>
        </p:txBody>
      </p:sp>
      <p:sp>
        <p:nvSpPr>
          <p:cNvPr id="3" name="Content Placeholder 2">
            <a:extLst>
              <a:ext uri="{FF2B5EF4-FFF2-40B4-BE49-F238E27FC236}">
                <a16:creationId xmlns:a16="http://schemas.microsoft.com/office/drawing/2014/main" id="{E4526632-AF09-41B3-B3B1-54944DF6F8C7}"/>
              </a:ext>
            </a:extLst>
          </p:cNvPr>
          <p:cNvSpPr>
            <a:spLocks noGrp="1"/>
          </p:cNvSpPr>
          <p:nvPr>
            <p:ph idx="1"/>
          </p:nvPr>
        </p:nvSpPr>
        <p:spPr>
          <a:xfrm>
            <a:off x="838200" y="1825625"/>
            <a:ext cx="5393361" cy="4351338"/>
          </a:xfrm>
        </p:spPr>
        <p:txBody>
          <a:bodyPr>
            <a:normAutofit/>
          </a:bodyPr>
          <a:lstStyle/>
          <a:p>
            <a:r>
              <a:rPr lang="en-GB"/>
              <a:t>Don’t let fear restrict your willingness to give, grow and learn. </a:t>
            </a:r>
          </a:p>
          <a:p>
            <a:r>
              <a:rPr lang="en-GB"/>
              <a:t>Remove whatever barriers you might have created to protect yourself in moments of pain or sorrow. </a:t>
            </a:r>
          </a:p>
          <a:p>
            <a:r>
              <a:rPr lang="en-GB"/>
              <a:t>Intimacy demands laying yourself bare and opening yourself up. </a:t>
            </a:r>
          </a:p>
        </p:txBody>
      </p:sp>
      <p:pic>
        <p:nvPicPr>
          <p:cNvPr id="4" name="Picture 3">
            <a:extLst>
              <a:ext uri="{FF2B5EF4-FFF2-40B4-BE49-F238E27FC236}">
                <a16:creationId xmlns:a16="http://schemas.microsoft.com/office/drawing/2014/main" id="{69412BCA-CEB4-46A3-88A5-CC24C9A4BEB6}"/>
              </a:ext>
            </a:extLst>
          </p:cNvPr>
          <p:cNvPicPr>
            <a:picLocks noChangeAspect="1"/>
          </p:cNvPicPr>
          <p:nvPr/>
        </p:nvPicPr>
        <p:blipFill rotWithShape="1">
          <a:blip r:embed="rId2"/>
          <a:srcRect l="16563" r="16939"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286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4C59-E502-41F5-8EF7-F6F9F10E0DB7}"/>
              </a:ext>
            </a:extLst>
          </p:cNvPr>
          <p:cNvSpPr>
            <a:spLocks noGrp="1"/>
          </p:cNvSpPr>
          <p:nvPr>
            <p:ph type="title"/>
          </p:nvPr>
        </p:nvSpPr>
        <p:spPr>
          <a:xfrm>
            <a:off x="838200" y="365125"/>
            <a:ext cx="5393361" cy="1325563"/>
          </a:xfrm>
        </p:spPr>
        <p:txBody>
          <a:bodyPr>
            <a:normAutofit/>
          </a:bodyPr>
          <a:lstStyle/>
          <a:p>
            <a:r>
              <a:rPr lang="en-GB"/>
              <a:t>You will learn:</a:t>
            </a:r>
          </a:p>
        </p:txBody>
      </p:sp>
      <p:sp>
        <p:nvSpPr>
          <p:cNvPr id="3" name="Content Placeholder 2">
            <a:extLst>
              <a:ext uri="{FF2B5EF4-FFF2-40B4-BE49-F238E27FC236}">
                <a16:creationId xmlns:a16="http://schemas.microsoft.com/office/drawing/2014/main" id="{27DAFF66-4F07-44F9-A957-E07AD3299713}"/>
              </a:ext>
            </a:extLst>
          </p:cNvPr>
          <p:cNvSpPr>
            <a:spLocks noGrp="1"/>
          </p:cNvSpPr>
          <p:nvPr>
            <p:ph idx="1"/>
          </p:nvPr>
        </p:nvSpPr>
        <p:spPr>
          <a:xfrm>
            <a:off x="838200" y="1825625"/>
            <a:ext cx="5393361" cy="4351338"/>
          </a:xfrm>
        </p:spPr>
        <p:txBody>
          <a:bodyPr>
            <a:normAutofit/>
          </a:bodyPr>
          <a:lstStyle/>
          <a:p>
            <a:r>
              <a:rPr lang="en-GB"/>
              <a:t>The Third Master Relationship Skill: Creating and Building Trust and Respect. </a:t>
            </a:r>
          </a:p>
          <a:p>
            <a:endParaRPr lang="en-GB"/>
          </a:p>
          <a:p>
            <a:endParaRPr lang="en-GB"/>
          </a:p>
        </p:txBody>
      </p:sp>
      <p:pic>
        <p:nvPicPr>
          <p:cNvPr id="4" name="Picture 3">
            <a:extLst>
              <a:ext uri="{FF2B5EF4-FFF2-40B4-BE49-F238E27FC236}">
                <a16:creationId xmlns:a16="http://schemas.microsoft.com/office/drawing/2014/main" id="{C67D198F-B346-4854-AE02-9B6CEAEEA11F}"/>
              </a:ext>
            </a:extLst>
          </p:cNvPr>
          <p:cNvPicPr>
            <a:picLocks noChangeAspect="1"/>
          </p:cNvPicPr>
          <p:nvPr/>
        </p:nvPicPr>
        <p:blipFill rotWithShape="1">
          <a:blip r:embed="rId2"/>
          <a:srcRect l="14044" r="19458"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4203201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92169B8-0470-49DB-99CB-D51764550D06}"/>
              </a:ext>
            </a:extLst>
          </p:cNvPr>
          <p:cNvSpPr>
            <a:spLocks noGrp="1"/>
          </p:cNvSpPr>
          <p:nvPr>
            <p:ph type="title"/>
          </p:nvPr>
        </p:nvSpPr>
        <p:spPr>
          <a:xfrm>
            <a:off x="838200" y="365125"/>
            <a:ext cx="5393361" cy="1325563"/>
          </a:xfrm>
        </p:spPr>
        <p:txBody>
          <a:bodyPr>
            <a:normAutofit/>
          </a:bodyPr>
          <a:lstStyle/>
          <a:p>
            <a:r>
              <a:rPr lang="en-GB"/>
              <a:t>Summary </a:t>
            </a:r>
          </a:p>
        </p:txBody>
      </p:sp>
      <p:sp>
        <p:nvSpPr>
          <p:cNvPr id="3" name="Content Placeholder 2">
            <a:extLst>
              <a:ext uri="{FF2B5EF4-FFF2-40B4-BE49-F238E27FC236}">
                <a16:creationId xmlns:a16="http://schemas.microsoft.com/office/drawing/2014/main" id="{DBA35B55-4552-4D77-8BA0-1EF01EDC0C80}"/>
              </a:ext>
            </a:extLst>
          </p:cNvPr>
          <p:cNvSpPr>
            <a:spLocks noGrp="1"/>
          </p:cNvSpPr>
          <p:nvPr>
            <p:ph idx="1"/>
          </p:nvPr>
        </p:nvSpPr>
        <p:spPr>
          <a:xfrm>
            <a:off x="838200" y="1825625"/>
            <a:ext cx="5393361" cy="4351338"/>
          </a:xfrm>
        </p:spPr>
        <p:txBody>
          <a:bodyPr>
            <a:normAutofit/>
          </a:bodyPr>
          <a:lstStyle/>
          <a:p>
            <a:r>
              <a:rPr lang="en-GB" sz="2400"/>
              <a:t>Don’t expect to succeed without a true, deep connection with your partner. This can be challenging, but you can do it, and you’ve already started by acknowledging your barriers and letting them down – so relax, breathe deeply and enjoy yourself. </a:t>
            </a:r>
          </a:p>
          <a:p>
            <a:endParaRPr lang="en-GB" sz="2400"/>
          </a:p>
          <a:p>
            <a:r>
              <a:rPr lang="en-GB" sz="2400"/>
              <a:t>Feeling no passion in your relationship can more easily be addressed once protective walls come down.</a:t>
            </a:r>
          </a:p>
        </p:txBody>
      </p:sp>
      <p:pic>
        <p:nvPicPr>
          <p:cNvPr id="4" name="Picture 3">
            <a:extLst>
              <a:ext uri="{FF2B5EF4-FFF2-40B4-BE49-F238E27FC236}">
                <a16:creationId xmlns:a16="http://schemas.microsoft.com/office/drawing/2014/main" id="{B52766E5-CD5A-4581-BE2C-A1765C0CA0FE}"/>
              </a:ext>
            </a:extLst>
          </p:cNvPr>
          <p:cNvPicPr>
            <a:picLocks noChangeAspect="1"/>
          </p:cNvPicPr>
          <p:nvPr/>
        </p:nvPicPr>
        <p:blipFill rotWithShape="1">
          <a:blip r:embed="rId2"/>
          <a:srcRect l="16563" r="16939"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2762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51F85-B813-42FC-AA80-417DF4D2BFCE}"/>
              </a:ext>
            </a:extLst>
          </p:cNvPr>
          <p:cNvSpPr>
            <a:spLocks noGrp="1"/>
          </p:cNvSpPr>
          <p:nvPr>
            <p:ph type="title"/>
          </p:nvPr>
        </p:nvSpPr>
        <p:spPr>
          <a:xfrm>
            <a:off x="838201" y="365125"/>
            <a:ext cx="5393360" cy="1325563"/>
          </a:xfrm>
        </p:spPr>
        <p:txBody>
          <a:bodyPr>
            <a:normAutofit/>
          </a:bodyPr>
          <a:lstStyle/>
          <a:p>
            <a:r>
              <a:rPr lang="en-GB"/>
              <a:t>The Art of Building and Rebuilding Trust </a:t>
            </a:r>
          </a:p>
        </p:txBody>
      </p:sp>
      <p:sp>
        <p:nvSpPr>
          <p:cNvPr id="3" name="Content Placeholder 2">
            <a:extLst>
              <a:ext uri="{FF2B5EF4-FFF2-40B4-BE49-F238E27FC236}">
                <a16:creationId xmlns:a16="http://schemas.microsoft.com/office/drawing/2014/main" id="{DB2F7D9A-A269-4C28-8A29-A0F84F0BADC9}"/>
              </a:ext>
            </a:extLst>
          </p:cNvPr>
          <p:cNvSpPr>
            <a:spLocks noGrp="1"/>
          </p:cNvSpPr>
          <p:nvPr>
            <p:ph idx="1"/>
          </p:nvPr>
        </p:nvSpPr>
        <p:spPr>
          <a:xfrm>
            <a:off x="838200" y="1825625"/>
            <a:ext cx="5393361" cy="4351338"/>
          </a:xfrm>
        </p:spPr>
        <p:txBody>
          <a:bodyPr>
            <a:normAutofit/>
          </a:bodyPr>
          <a:lstStyle/>
          <a:p>
            <a:r>
              <a:rPr lang="en-GB"/>
              <a:t>Because trust is a key part of how to get passion back in your relationship, you need some effective strategies for increasing it. </a:t>
            </a:r>
          </a:p>
          <a:p>
            <a:r>
              <a:rPr lang="en-GB"/>
              <a:t>So how do you start building trust again when you feel you’ve lost it?</a:t>
            </a:r>
          </a:p>
        </p:txBody>
      </p:sp>
      <p:pic>
        <p:nvPicPr>
          <p:cNvPr id="4" name="Picture 3">
            <a:extLst>
              <a:ext uri="{FF2B5EF4-FFF2-40B4-BE49-F238E27FC236}">
                <a16:creationId xmlns:a16="http://schemas.microsoft.com/office/drawing/2014/main" id="{8941211A-461A-44EA-997C-186DC129620E}"/>
              </a:ext>
            </a:extLst>
          </p:cNvPr>
          <p:cNvPicPr>
            <a:picLocks noChangeAspect="1"/>
          </p:cNvPicPr>
          <p:nvPr/>
        </p:nvPicPr>
        <p:blipFill rotWithShape="1">
          <a:blip r:embed="rId2"/>
          <a:srcRect l="33500"/>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964828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6EC5-3667-4113-8C8B-679224C10EFD}"/>
              </a:ext>
            </a:extLst>
          </p:cNvPr>
          <p:cNvSpPr>
            <a:spLocks noGrp="1"/>
          </p:cNvSpPr>
          <p:nvPr>
            <p:ph type="title"/>
          </p:nvPr>
        </p:nvSpPr>
        <p:spPr>
          <a:xfrm>
            <a:off x="838201" y="365125"/>
            <a:ext cx="5393360" cy="1325563"/>
          </a:xfrm>
        </p:spPr>
        <p:txBody>
          <a:bodyPr>
            <a:normAutofit/>
          </a:bodyPr>
          <a:lstStyle/>
          <a:p>
            <a:r>
              <a:rPr lang="en-GB"/>
              <a:t>The Art of Building and Rebuilding Trust </a:t>
            </a:r>
          </a:p>
        </p:txBody>
      </p:sp>
      <p:sp>
        <p:nvSpPr>
          <p:cNvPr id="3" name="Content Placeholder 2">
            <a:extLst>
              <a:ext uri="{FF2B5EF4-FFF2-40B4-BE49-F238E27FC236}">
                <a16:creationId xmlns:a16="http://schemas.microsoft.com/office/drawing/2014/main" id="{59934B2A-23A5-420D-9FA2-6990270C3030}"/>
              </a:ext>
            </a:extLst>
          </p:cNvPr>
          <p:cNvSpPr>
            <a:spLocks noGrp="1"/>
          </p:cNvSpPr>
          <p:nvPr>
            <p:ph idx="1"/>
          </p:nvPr>
        </p:nvSpPr>
        <p:spPr>
          <a:xfrm>
            <a:off x="838200" y="1825625"/>
            <a:ext cx="5393361" cy="4351338"/>
          </a:xfrm>
        </p:spPr>
        <p:txBody>
          <a:bodyPr>
            <a:normAutofit/>
          </a:bodyPr>
          <a:lstStyle/>
          <a:p>
            <a:r>
              <a:rPr lang="en-GB" sz="2600"/>
              <a:t>Trust is not formed during easy times but during defining moments of difficulty and stress. </a:t>
            </a:r>
          </a:p>
          <a:p>
            <a:endParaRPr lang="en-GB" sz="2600"/>
          </a:p>
          <a:p>
            <a:r>
              <a:rPr lang="en-GB" sz="2600"/>
              <a:t>During stressful times, our loyalties, priorities and commitments come into question. This is the time to step up, face your deepest fears, tap into your inner strength and give your partner what they need most.</a:t>
            </a:r>
          </a:p>
          <a:p>
            <a:endParaRPr lang="en-GB" sz="2600"/>
          </a:p>
        </p:txBody>
      </p:sp>
      <p:pic>
        <p:nvPicPr>
          <p:cNvPr id="4" name="Picture 3">
            <a:extLst>
              <a:ext uri="{FF2B5EF4-FFF2-40B4-BE49-F238E27FC236}">
                <a16:creationId xmlns:a16="http://schemas.microsoft.com/office/drawing/2014/main" id="{762FE493-EFF8-463D-ACBE-F897F22B6237}"/>
              </a:ext>
            </a:extLst>
          </p:cNvPr>
          <p:cNvPicPr>
            <a:picLocks noChangeAspect="1"/>
          </p:cNvPicPr>
          <p:nvPr/>
        </p:nvPicPr>
        <p:blipFill rotWithShape="1">
          <a:blip r:embed="rId2"/>
          <a:srcRect l="33500"/>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3187535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F0BB5-D495-40BC-BED1-905498D6D1D9}"/>
              </a:ext>
            </a:extLst>
          </p:cNvPr>
          <p:cNvSpPr>
            <a:spLocks noGrp="1"/>
          </p:cNvSpPr>
          <p:nvPr>
            <p:ph type="title"/>
          </p:nvPr>
        </p:nvSpPr>
        <p:spPr>
          <a:xfrm>
            <a:off x="838200" y="365125"/>
            <a:ext cx="5393361" cy="1325563"/>
          </a:xfrm>
        </p:spPr>
        <p:txBody>
          <a:bodyPr>
            <a:normAutofit/>
          </a:bodyPr>
          <a:lstStyle/>
          <a:p>
            <a:r>
              <a:rPr lang="en-GB"/>
              <a:t>The Art of Building and Rebuilding Trust </a:t>
            </a:r>
          </a:p>
        </p:txBody>
      </p:sp>
      <p:sp>
        <p:nvSpPr>
          <p:cNvPr id="3" name="Content Placeholder 2">
            <a:extLst>
              <a:ext uri="{FF2B5EF4-FFF2-40B4-BE49-F238E27FC236}">
                <a16:creationId xmlns:a16="http://schemas.microsoft.com/office/drawing/2014/main" id="{DB8B2F64-6E7D-4037-8CAA-65F1162C17D8}"/>
              </a:ext>
            </a:extLst>
          </p:cNvPr>
          <p:cNvSpPr>
            <a:spLocks noGrp="1"/>
          </p:cNvSpPr>
          <p:nvPr>
            <p:ph idx="1"/>
          </p:nvPr>
        </p:nvSpPr>
        <p:spPr>
          <a:xfrm>
            <a:off x="838200" y="1825625"/>
            <a:ext cx="5393361" cy="4351338"/>
          </a:xfrm>
        </p:spPr>
        <p:txBody>
          <a:bodyPr>
            <a:normAutofit/>
          </a:bodyPr>
          <a:lstStyle/>
          <a:p>
            <a:r>
              <a:rPr lang="en-GB" sz="2200"/>
              <a:t>When you build trust during times of difficulty and stress, you build a foundation that  will allow the relationship to grow and flourish. </a:t>
            </a:r>
          </a:p>
          <a:p>
            <a:endParaRPr lang="en-GB" sz="2200"/>
          </a:p>
          <a:p>
            <a:endParaRPr lang="en-GB" sz="2200"/>
          </a:p>
          <a:p>
            <a:r>
              <a:rPr lang="en-GB" sz="2200"/>
              <a:t>When you fail to build trust during those moments, you miss out on an important opportunity to deepen your relationship. Over time, your relationship will be  significantly weakened.</a:t>
            </a:r>
          </a:p>
          <a:p>
            <a:endParaRPr lang="en-GB" sz="2200"/>
          </a:p>
        </p:txBody>
      </p:sp>
      <p:pic>
        <p:nvPicPr>
          <p:cNvPr id="4" name="Picture 3">
            <a:extLst>
              <a:ext uri="{FF2B5EF4-FFF2-40B4-BE49-F238E27FC236}">
                <a16:creationId xmlns:a16="http://schemas.microsoft.com/office/drawing/2014/main" id="{E7C374FB-19BD-436B-BE05-BDE84A44623E}"/>
              </a:ext>
            </a:extLst>
          </p:cNvPr>
          <p:cNvPicPr>
            <a:picLocks noChangeAspect="1"/>
          </p:cNvPicPr>
          <p:nvPr/>
        </p:nvPicPr>
        <p:blipFill rotWithShape="1">
          <a:blip r:embed="rId2"/>
          <a:srcRect l="33499" r="2"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225046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F4A5-B3DE-42FF-96F3-80B6BB8F46D5}"/>
              </a:ext>
            </a:extLst>
          </p:cNvPr>
          <p:cNvSpPr>
            <a:spLocks noGrp="1"/>
          </p:cNvSpPr>
          <p:nvPr>
            <p:ph type="title"/>
          </p:nvPr>
        </p:nvSpPr>
        <p:spPr>
          <a:xfrm>
            <a:off x="838201" y="365125"/>
            <a:ext cx="5393360" cy="1325563"/>
          </a:xfrm>
        </p:spPr>
        <p:txBody>
          <a:bodyPr>
            <a:normAutofit/>
          </a:bodyPr>
          <a:lstStyle/>
          <a:p>
            <a:r>
              <a:rPr lang="en-GB"/>
              <a:t>The Art of Building and Rebuilding Trust </a:t>
            </a:r>
          </a:p>
        </p:txBody>
      </p:sp>
      <p:sp>
        <p:nvSpPr>
          <p:cNvPr id="3" name="Content Placeholder 2">
            <a:extLst>
              <a:ext uri="{FF2B5EF4-FFF2-40B4-BE49-F238E27FC236}">
                <a16:creationId xmlns:a16="http://schemas.microsoft.com/office/drawing/2014/main" id="{6BC25EF2-0F44-4689-B7F8-11E5DEE1497C}"/>
              </a:ext>
            </a:extLst>
          </p:cNvPr>
          <p:cNvSpPr>
            <a:spLocks noGrp="1"/>
          </p:cNvSpPr>
          <p:nvPr>
            <p:ph idx="1"/>
          </p:nvPr>
        </p:nvSpPr>
        <p:spPr>
          <a:xfrm>
            <a:off x="838200" y="1825625"/>
            <a:ext cx="5393361" cy="4351338"/>
          </a:xfrm>
        </p:spPr>
        <p:txBody>
          <a:bodyPr>
            <a:normAutofit/>
          </a:bodyPr>
          <a:lstStyle/>
          <a:p>
            <a:r>
              <a:rPr lang="en-GB"/>
              <a:t>Even at times of great pressure, take the opportunity and put your partner first. This will create a strong bond of trust and love in your relationship.</a:t>
            </a:r>
          </a:p>
          <a:p>
            <a:endParaRPr lang="en-GB"/>
          </a:p>
        </p:txBody>
      </p:sp>
      <p:pic>
        <p:nvPicPr>
          <p:cNvPr id="4" name="Picture 3">
            <a:extLst>
              <a:ext uri="{FF2B5EF4-FFF2-40B4-BE49-F238E27FC236}">
                <a16:creationId xmlns:a16="http://schemas.microsoft.com/office/drawing/2014/main" id="{18968291-E275-4311-A01B-FC62894309F2}"/>
              </a:ext>
            </a:extLst>
          </p:cNvPr>
          <p:cNvPicPr>
            <a:picLocks noChangeAspect="1"/>
          </p:cNvPicPr>
          <p:nvPr/>
        </p:nvPicPr>
        <p:blipFill rotWithShape="1">
          <a:blip r:embed="rId2"/>
          <a:srcRect l="33500"/>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88235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E3EA-EEE6-424D-9EB9-9929E2B012A6}"/>
              </a:ext>
            </a:extLst>
          </p:cNvPr>
          <p:cNvSpPr>
            <a:spLocks noGrp="1"/>
          </p:cNvSpPr>
          <p:nvPr>
            <p:ph type="title"/>
          </p:nvPr>
        </p:nvSpPr>
        <p:spPr>
          <a:xfrm>
            <a:off x="2103121" y="4727173"/>
            <a:ext cx="7985759" cy="868823"/>
          </a:xfrm>
        </p:spPr>
        <p:txBody>
          <a:bodyPr vert="horz" lIns="91440" tIns="45720" rIns="91440" bIns="45720" rtlCol="0" anchor="ctr">
            <a:normAutofit/>
          </a:bodyPr>
          <a:lstStyle/>
          <a:p>
            <a:pPr algn="ctr"/>
            <a:r>
              <a:rPr lang="en-US" sz="3400"/>
              <a:t>Signs That You Lack Trust In A Relationship</a:t>
            </a:r>
          </a:p>
        </p:txBody>
      </p:sp>
      <p:pic>
        <p:nvPicPr>
          <p:cNvPr id="4" name="Content Placeholder 3">
            <a:extLst>
              <a:ext uri="{FF2B5EF4-FFF2-40B4-BE49-F238E27FC236}">
                <a16:creationId xmlns:a16="http://schemas.microsoft.com/office/drawing/2014/main" id="{9912A3DB-EFB5-4CE7-B5A5-E8A5FBFC9319}"/>
              </a:ext>
            </a:extLst>
          </p:cNvPr>
          <p:cNvPicPr>
            <a:picLocks noGrp="1" noChangeAspect="1"/>
          </p:cNvPicPr>
          <p:nvPr>
            <p:ph idx="1"/>
          </p:nvPr>
        </p:nvPicPr>
        <p:blipFill rotWithShape="1">
          <a:blip r:embed="rId2"/>
          <a:srcRect b="15414"/>
          <a:stretch/>
        </p:blipFill>
        <p:spPr>
          <a:xfrm>
            <a:off x="20" y="10"/>
            <a:ext cx="12191980" cy="6857990"/>
          </a:xfrm>
          <a:prstGeom prst="rect">
            <a:avLst/>
          </a:prstGeom>
        </p:spPr>
      </p:pic>
    </p:spTree>
    <p:extLst>
      <p:ext uri="{BB962C8B-B14F-4D97-AF65-F5344CB8AC3E}">
        <p14:creationId xmlns:p14="http://schemas.microsoft.com/office/powerpoint/2010/main" val="169033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3B0C-AD2D-4AEC-AC39-760E6BAE383F}"/>
              </a:ext>
            </a:extLst>
          </p:cNvPr>
          <p:cNvSpPr>
            <a:spLocks noGrp="1"/>
          </p:cNvSpPr>
          <p:nvPr>
            <p:ph type="title"/>
          </p:nvPr>
        </p:nvSpPr>
        <p:spPr>
          <a:xfrm>
            <a:off x="838201" y="365125"/>
            <a:ext cx="5393360" cy="1325563"/>
          </a:xfrm>
        </p:spPr>
        <p:txBody>
          <a:bodyPr>
            <a:normAutofit/>
          </a:bodyPr>
          <a:lstStyle/>
          <a:p>
            <a:r>
              <a:rPr lang="en-GB"/>
              <a:t>Signs That You Lack Trust In A Relationship</a:t>
            </a:r>
          </a:p>
        </p:txBody>
      </p:sp>
      <p:sp>
        <p:nvSpPr>
          <p:cNvPr id="3" name="Content Placeholder 2">
            <a:extLst>
              <a:ext uri="{FF2B5EF4-FFF2-40B4-BE49-F238E27FC236}">
                <a16:creationId xmlns:a16="http://schemas.microsoft.com/office/drawing/2014/main" id="{1B945B52-8894-4E9D-80F8-4AF6F8B5C3AD}"/>
              </a:ext>
            </a:extLst>
          </p:cNvPr>
          <p:cNvSpPr>
            <a:spLocks noGrp="1"/>
          </p:cNvSpPr>
          <p:nvPr>
            <p:ph idx="1"/>
          </p:nvPr>
        </p:nvSpPr>
        <p:spPr>
          <a:xfrm>
            <a:off x="838200" y="1825625"/>
            <a:ext cx="5393361" cy="4351338"/>
          </a:xfrm>
        </p:spPr>
        <p:txBody>
          <a:bodyPr>
            <a:normAutofit/>
          </a:bodyPr>
          <a:lstStyle/>
          <a:p>
            <a:r>
              <a:rPr lang="en-GB" sz="2200"/>
              <a:t>You may not have trust in your partner if…</a:t>
            </a:r>
          </a:p>
          <a:p>
            <a:r>
              <a:rPr lang="en-GB" sz="2200"/>
              <a:t>You feel like you can’t let your guard down in front of your partner.</a:t>
            </a:r>
          </a:p>
          <a:p>
            <a:r>
              <a:rPr lang="en-GB" sz="2200"/>
              <a:t>•You feel like it’s best to take control and do everything yourself.</a:t>
            </a:r>
          </a:p>
          <a:p>
            <a:r>
              <a:rPr lang="en-GB" sz="2200"/>
              <a:t>You secretly watch their social media activity.</a:t>
            </a:r>
          </a:p>
          <a:p>
            <a:r>
              <a:rPr lang="en-GB" sz="2200"/>
              <a:t>You are suspicious when he receives a text.</a:t>
            </a:r>
          </a:p>
          <a:p>
            <a:r>
              <a:rPr lang="en-GB" sz="2200"/>
              <a:t>You imagine the worst when he doesn’t answer his phone.</a:t>
            </a:r>
          </a:p>
          <a:p>
            <a:r>
              <a:rPr lang="en-GB" sz="2200"/>
              <a:t>Or you struggle to ask for what you want</a:t>
            </a:r>
          </a:p>
          <a:p>
            <a:endParaRPr lang="en-GB" sz="2200"/>
          </a:p>
        </p:txBody>
      </p:sp>
      <p:pic>
        <p:nvPicPr>
          <p:cNvPr id="4" name="Picture 3">
            <a:extLst>
              <a:ext uri="{FF2B5EF4-FFF2-40B4-BE49-F238E27FC236}">
                <a16:creationId xmlns:a16="http://schemas.microsoft.com/office/drawing/2014/main" id="{58360C43-E7BD-4E7F-804F-07E31C8008E8}"/>
              </a:ext>
            </a:extLst>
          </p:cNvPr>
          <p:cNvPicPr>
            <a:picLocks noChangeAspect="1"/>
          </p:cNvPicPr>
          <p:nvPr/>
        </p:nvPicPr>
        <p:blipFill rotWithShape="1">
          <a:blip r:embed="rId2"/>
          <a:srcRect r="33500"/>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extLst>
      <p:ext uri="{BB962C8B-B14F-4D97-AF65-F5344CB8AC3E}">
        <p14:creationId xmlns:p14="http://schemas.microsoft.com/office/powerpoint/2010/main" val="19100631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otalTime>1</TotalTime>
  <Words>1515</Words>
  <Application>Microsoft Office PowerPoint</Application>
  <PresentationFormat>Widescreen</PresentationFormat>
  <Paragraphs>123</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The Secrets of a Phenomenal Relationship</vt:lpstr>
      <vt:lpstr>Day 6 </vt:lpstr>
      <vt:lpstr>You will learn:</vt:lpstr>
      <vt:lpstr>The Art of Building and Rebuilding Trust </vt:lpstr>
      <vt:lpstr>The Art of Building and Rebuilding Trust </vt:lpstr>
      <vt:lpstr>The Art of Building and Rebuilding Trust </vt:lpstr>
      <vt:lpstr>The Art of Building and Rebuilding Trust </vt:lpstr>
      <vt:lpstr>Signs That You Lack Trust In A Relationship</vt:lpstr>
      <vt:lpstr>Signs That You Lack Trust In A Relationship</vt:lpstr>
      <vt:lpstr>Why Is Trust Important In A Relationship?</vt:lpstr>
      <vt:lpstr>What Does Trust Look Like In A Relationship?</vt:lpstr>
      <vt:lpstr>Steps To Rebuilding Trust In A Relationship</vt:lpstr>
      <vt:lpstr>How Do You Trust After Betrayal? </vt:lpstr>
      <vt:lpstr>How Do You Trust After Betrayal? </vt:lpstr>
      <vt:lpstr>AFFIRMATIONS TO LOVE YOUR PARTNER THROUGH HARD TIMES</vt:lpstr>
      <vt:lpstr>AFFIRMATIONS FOR TRUST IN A RELATIONSHIP</vt:lpstr>
      <vt:lpstr>Stage 3: Share, Listen, Learn </vt:lpstr>
      <vt:lpstr>Stage 4: Align and Create Your Vision </vt:lpstr>
      <vt:lpstr>Stage 4: Align and Create Your Vision </vt:lpstr>
      <vt:lpstr>Stage 5: Show Love and Affection</vt:lpstr>
      <vt:lpstr>PRESENCE EXERCISE</vt:lpstr>
      <vt:lpstr> Presence Exercise: For Men </vt:lpstr>
      <vt:lpstr>Presence Exercise: For Men </vt:lpstr>
      <vt:lpstr>Heart Exercise: For Women</vt:lpstr>
      <vt:lpstr>Heart Exercise: For Women</vt:lpstr>
      <vt:lpstr>DAY 6: ASSIGNMENT </vt:lpstr>
      <vt:lpstr>DAY 6: ASSIGNMENT </vt:lpstr>
      <vt:lpstr>DAY 6: ASSIGNMENT </vt:lpstr>
      <vt:lpstr>Summary </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Secrets of a Phenomenal Relationship</dc:title>
  <dc:creator>prriya kaur</dc:creator>
  <cp:lastModifiedBy>prriya kaur</cp:lastModifiedBy>
  <cp:revision>2</cp:revision>
  <dcterms:created xsi:type="dcterms:W3CDTF">2020-08-14T21:15:46Z</dcterms:created>
  <dcterms:modified xsi:type="dcterms:W3CDTF">2020-08-14T21:17:10Z</dcterms:modified>
</cp:coreProperties>
</file>