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A5ED7-9160-487E-B129-6571CE6DEA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28326A-EC0A-422A-B4AC-2D143BADEA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9498C-F897-42B8-82BB-35388C35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230D-A423-4A2C-8F41-F67D210F037F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B47F-1EC7-4D03-94A5-B6CE90204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A8F1D-F821-4011-A2F4-039F8726E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E3AC-5898-4CCD-944F-3F70EE631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913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E38CB-8ECC-4BD4-86BE-24BAB591E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DB4667-4037-486A-BDA0-C35946003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252EB-8A75-4040-8C75-0A65E251E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230D-A423-4A2C-8F41-F67D210F037F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A91CB-8A3C-440E-AE51-94CC11F6D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6E3DA-E196-421D-8CB9-1830EB807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E3AC-5898-4CCD-944F-3F70EE631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20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9C93FB-51E9-4FB6-AEEE-6B35247E52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7FADE2-40E7-457F-94B7-BF3542AB4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A01CE-5E4C-4DB2-8DCC-37C3E3958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230D-A423-4A2C-8F41-F67D210F037F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3F8CE-99AE-4838-8B7F-111A921FF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323C9-998A-430D-ACE3-A571DDF21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E3AC-5898-4CCD-944F-3F70EE631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79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7E826-04A0-43C8-B59B-21EC9088F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B58CF-A888-430F-BE4B-9CA759FD6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C6635-5B56-4153-8294-68661CBD5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230D-A423-4A2C-8F41-F67D210F037F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753A60-6796-48D9-BB0E-5783D0249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1919B-5AC8-4232-A8A4-3A374DC5F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E3AC-5898-4CCD-944F-3F70EE631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51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DF92C-01EE-44A0-AE33-55EBD79A6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89EA9-FF0B-49B0-8364-021B14436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8AEAA-AAD9-45F2-9BB3-15228459E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230D-A423-4A2C-8F41-F67D210F037F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CE7C8-83D5-4020-89A8-50FF382FA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69BD0-37E9-446D-AF1A-2C49A76A4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E3AC-5898-4CCD-944F-3F70EE631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0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A3114-C618-4509-A103-317F07448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F72FF-2901-4499-9FCC-2C612328C2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C4CFB-D75B-4801-902B-1BBC8248A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5010CF-5C4C-455A-80C7-CE5F25FD9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230D-A423-4A2C-8F41-F67D210F037F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40A231-6BAA-447A-8D9E-308402AB4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CDCD8-0CDC-4BA3-A772-037350EC3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E3AC-5898-4CCD-944F-3F70EE631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607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BC4F8-0144-496A-9E14-AD95760A5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80A4D2-1FC6-4C1D-ADA4-8C2A3D59A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1BA939-5782-4794-965F-D32F9DB852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76F3C8-0350-41B0-8E4D-5F46F4FC41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5936DF-E66B-41E7-A62C-FCFC6717B6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B133CE-B782-4E47-8EFF-CF6205D98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230D-A423-4A2C-8F41-F67D210F037F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0C3DCD-B27E-4CE8-90AB-DC7B3E66C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DF617D-999E-4E33-B39E-DAA03B756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E3AC-5898-4CCD-944F-3F70EE631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66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F9CAE-96D5-41EA-9C28-A405A0255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8D1065-DF4D-4F57-BD6F-E5E6ED0BC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230D-A423-4A2C-8F41-F67D210F037F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D775B9-4F5D-4761-BCD8-777C3ABEF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5553F9-28B1-4FE0-A920-762176820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E3AC-5898-4CCD-944F-3F70EE631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67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9719C8-1D9C-4266-AA35-B59D71291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230D-A423-4A2C-8F41-F67D210F037F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087466-C97A-431F-84AF-22E9465A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1E215B-8BF4-4662-9A29-38A719B76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E3AC-5898-4CCD-944F-3F70EE631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03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6170-D9C5-4F07-9082-1742CEAAB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FDF99-AE4C-480A-A525-0159965BB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9E326E-12BE-4ACF-8206-B81270CFD1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4C5C9-9293-4DFD-B1FC-5F2C3E290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230D-A423-4A2C-8F41-F67D210F037F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DC5B8F-D09F-430D-9FFA-73EB0A92C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65635-3C2E-4DAF-AFD9-FEE12B9A4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E3AC-5898-4CCD-944F-3F70EE631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442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94A4B-3601-4240-8422-D3BADB0F7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AD1FD1-EB93-4A5E-A102-0A01EC0205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96BDD6-BA2A-4BBC-8A7E-CABBBFB5F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3E9325-4A13-4E84-8C2A-95FF491E6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230D-A423-4A2C-8F41-F67D210F037F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A95FB5-9B45-4C49-BA33-446BAFDA4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8840DA-1C2D-4F99-AF5F-A11AF9A12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DE3AC-5898-4CCD-944F-3F70EE631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960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5F2777-E8A9-4F18-9456-6FE9ACAF8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7F6B4-96C1-4FA8-8A12-E72DAEED4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CAF99-3438-4636-8541-DC2C531D47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230D-A423-4A2C-8F41-F67D210F037F}" type="datetimeFigureOut">
              <a:rPr lang="en-GB" smtClean="0"/>
              <a:t>05/08/2020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361F8-7911-494B-9D18-84A096BF24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1F5B6-50D5-40ED-AE86-DD63AA104F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DE3AC-5898-4CCD-944F-3F70EE6312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222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138">
            <a:extLst>
              <a:ext uri="{FF2B5EF4-FFF2-40B4-BE49-F238E27FC236}">
                <a16:creationId xmlns:a16="http://schemas.microsoft.com/office/drawing/2014/main" id="{27BDFED6-6E33-4606-AFE2-886ADB1C0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Newlyweds Holding Hands">
            <a:extLst>
              <a:ext uri="{FF2B5EF4-FFF2-40B4-BE49-F238E27FC236}">
                <a16:creationId xmlns:a16="http://schemas.microsoft.com/office/drawing/2014/main" id="{CB587154-F095-415C-9AED-F856D04438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5" r="-1" b="24563"/>
          <a:stretch/>
        </p:blipFill>
        <p:spPr bwMode="auto">
          <a:xfrm>
            <a:off x="4547937" y="-5"/>
            <a:ext cx="7644062" cy="3681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Man and Woman Walking of Body of Water">
            <a:extLst>
              <a:ext uri="{FF2B5EF4-FFF2-40B4-BE49-F238E27FC236}">
                <a16:creationId xmlns:a16="http://schemas.microsoft.com/office/drawing/2014/main" id="{373414F0-832E-4A03-B64C-35A80500C0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66" r="-1" b="25877"/>
          <a:stretch/>
        </p:blipFill>
        <p:spPr bwMode="auto">
          <a:xfrm>
            <a:off x="4547938" y="3681409"/>
            <a:ext cx="7644062" cy="317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" name="Rectangle 140">
            <a:extLst>
              <a:ext uri="{FF2B5EF4-FFF2-40B4-BE49-F238E27FC236}">
                <a16:creationId xmlns:a16="http://schemas.microsoft.com/office/drawing/2014/main" id="{890DEF05-784E-4B61-89E4-04C4ECF4E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6000">
                <a:schemeClr val="tx1">
                  <a:lumMod val="95000"/>
                  <a:lumOff val="5000"/>
                </a:schemeClr>
              </a:gs>
              <a:gs pos="81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739970-024B-4D94-9861-A85314254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219"/>
            <a:ext cx="539591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Seven Secrets of a Phenomenal </a:t>
            </a:r>
            <a:r>
              <a:rPr lang="en-US" sz="5000" dirty="0">
                <a:solidFill>
                  <a:schemeClr val="bg1"/>
                </a:solidFill>
              </a:rPr>
              <a:t>R</a:t>
            </a:r>
            <a:r>
              <a:rPr lang="en-US" sz="5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CC77E-03B9-40B5-BD8A-30DC52A9D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02075"/>
            <a:ext cx="4579620" cy="165576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Create a Magnificent Relationship that Feels Like a Dream</a:t>
            </a:r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C41BAEC7-F7B0-4224-8B18-8F74B7D87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3681408"/>
            <a:ext cx="113537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636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Happy diverse couple among carton boxes in new home">
            <a:extLst>
              <a:ext uri="{FF2B5EF4-FFF2-40B4-BE49-F238E27FC236}">
                <a16:creationId xmlns:a16="http://schemas.microsoft.com/office/drawing/2014/main" id="{2357569F-CDB4-4E6E-96DE-CFE9FB6A369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93" b="252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2030DE-B777-4678-91BE-BFA2773D3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532" y="1695576"/>
            <a:ext cx="8652938" cy="285719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200"/>
              <a:t>STAGE FIVE: YOU ARE NOT IN A RELATIONSHIP BUT WANT TO BE IN ONE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383527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4" name="Picture 4" descr="Photo of Man Leaning on Wooden Table">
            <a:extLst>
              <a:ext uri="{FF2B5EF4-FFF2-40B4-BE49-F238E27FC236}">
                <a16:creationId xmlns:a16="http://schemas.microsoft.com/office/drawing/2014/main" id="{10215CE8-9579-4282-AEFE-6E33067D674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" r="9123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B1F030-EE4F-40DA-8820-1ADDE8870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/>
              <a:t>STAGE SIX: YOU ARE NOT IN A RELATIONSHIP AND DON’T WANT TO BE IN ONE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41608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70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6" name="Picture 2" descr="Man Standing on Cliff Photography">
            <a:extLst>
              <a:ext uri="{FF2B5EF4-FFF2-40B4-BE49-F238E27FC236}">
                <a16:creationId xmlns:a16="http://schemas.microsoft.com/office/drawing/2014/main" id="{FCBD0D6D-F100-4162-9EB1-6A2610FB9E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450A1A-1636-4278-88A6-DFF5E0497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Exercise for you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89D63-6497-45A3-A9B3-738DDD617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Which position are you really in right now? Why are you in that position?</a:t>
            </a:r>
          </a:p>
          <a:p>
            <a:endParaRPr lang="en-GB">
              <a:solidFill>
                <a:srgbClr val="FFFFFF"/>
              </a:solidFill>
            </a:endParaRPr>
          </a:p>
          <a:p>
            <a:r>
              <a:rPr lang="en-GB">
                <a:solidFill>
                  <a:srgbClr val="FFFFFF"/>
                </a:solidFill>
              </a:rPr>
              <a:t>Which stage are you committed to being in? What is it going to take to get you there?</a:t>
            </a:r>
          </a:p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7409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72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92" name="Picture 4" descr="Man Standing on Mountain Against Sky">
            <a:extLst>
              <a:ext uri="{FF2B5EF4-FFF2-40B4-BE49-F238E27FC236}">
                <a16:creationId xmlns:a16="http://schemas.microsoft.com/office/drawing/2014/main" id="{37E77DF7-D3F2-4520-94D9-1958EF3520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B34A057-7135-4593-9FF9-839F4C36B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Exercise for you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AE49D-B567-4220-B05A-41C600A77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GB">
                <a:solidFill>
                  <a:srgbClr val="FFFFFF"/>
                </a:solidFill>
              </a:rPr>
              <a:t>Which of the six relationship positions are you really in? </a:t>
            </a:r>
          </a:p>
          <a:p>
            <a:pPr lvl="0"/>
            <a:r>
              <a:rPr lang="en-GB">
                <a:solidFill>
                  <a:srgbClr val="FFFFFF"/>
                </a:solidFill>
              </a:rPr>
              <a:t>What has been preventing you from taking your relationship to the next level?  </a:t>
            </a:r>
          </a:p>
          <a:p>
            <a:pPr lvl="0"/>
            <a:r>
              <a:rPr lang="en-GB">
                <a:solidFill>
                  <a:srgbClr val="FFFFFF"/>
                </a:solidFill>
              </a:rPr>
              <a:t>What beliefs, behaviour patterns, or emotions have held you back from taking the next step?</a:t>
            </a:r>
          </a:p>
          <a:p>
            <a:pPr lvl="0"/>
            <a:r>
              <a:rPr lang="en-GB">
                <a:solidFill>
                  <a:srgbClr val="FFFFFF"/>
                </a:solidFill>
              </a:rPr>
              <a:t> What would it take to change it all?  What fears, beliefs, or past memories can you transform to go to the next level?  </a:t>
            </a:r>
          </a:p>
          <a:p>
            <a:pPr lvl="0"/>
            <a:r>
              <a:rPr lang="en-GB">
                <a:solidFill>
                  <a:srgbClr val="FFFFFF"/>
                </a:solidFill>
              </a:rPr>
              <a:t>What do you need to do now to create the relationship you desire and deserve? </a:t>
            </a:r>
          </a:p>
          <a:p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015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7" name="Rectangle 145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4" name="Picture 2" descr="Three White Ceramic Pots With Green Leaf Plants Near Open Notebook With Click Pen on Top">
            <a:extLst>
              <a:ext uri="{FF2B5EF4-FFF2-40B4-BE49-F238E27FC236}">
                <a16:creationId xmlns:a16="http://schemas.microsoft.com/office/drawing/2014/main" id="{B6D2E615-E485-4590-B8B9-952C2A3197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13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6B5B6-46E7-44F3-98EF-3A0CDAD22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Why Relationships Fail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BA9EA-2029-4965-B34E-C35DE595F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GB" sz="4000" dirty="0"/>
              <a:t>Relationship stress comes in many forms, but it doesn’t have to signal an ending.</a:t>
            </a:r>
          </a:p>
        </p:txBody>
      </p:sp>
    </p:spTree>
    <p:extLst>
      <p:ext uri="{BB962C8B-B14F-4D97-AF65-F5344CB8AC3E}">
        <p14:creationId xmlns:p14="http://schemas.microsoft.com/office/powerpoint/2010/main" val="19336630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340" name="Picture 4" descr="Woman Sitting on Bench Outdoors">
            <a:extLst>
              <a:ext uri="{FF2B5EF4-FFF2-40B4-BE49-F238E27FC236}">
                <a16:creationId xmlns:a16="http://schemas.microsoft.com/office/drawing/2014/main" id="{B272CB65-5C45-4DF9-9DDE-00B1391AEA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94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0A71E2-4F63-47E5-81C2-A9084412B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3700">
                <a:solidFill>
                  <a:srgbClr val="FFFFFF"/>
                </a:solidFill>
              </a:rPr>
              <a:t>The Four Rs: The Four Warning Signs in Relationships</a:t>
            </a:r>
            <a:br>
              <a:rPr lang="en-GB" sz="3700">
                <a:solidFill>
                  <a:srgbClr val="FFFFFF"/>
                </a:solidFill>
              </a:rPr>
            </a:br>
            <a:endParaRPr lang="en-GB" sz="3700">
              <a:solidFill>
                <a:srgbClr val="FF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62FB065-A03C-40A6-BFDB-C5A1FE99A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rgbClr val="FFFFFF"/>
                </a:solidFill>
              </a:rPr>
              <a:t>Resistance</a:t>
            </a:r>
          </a:p>
          <a:p>
            <a:r>
              <a:rPr lang="en-GB" sz="4400" b="1" dirty="0">
                <a:solidFill>
                  <a:srgbClr val="FFFFFF"/>
                </a:solidFill>
              </a:rPr>
              <a:t>Resentment</a:t>
            </a:r>
          </a:p>
          <a:p>
            <a:r>
              <a:rPr lang="en-GB" sz="4400" b="1" dirty="0">
                <a:solidFill>
                  <a:srgbClr val="FFFFFF"/>
                </a:solidFill>
              </a:rPr>
              <a:t>Rejection</a:t>
            </a:r>
          </a:p>
          <a:p>
            <a:r>
              <a:rPr lang="en-GB" sz="4400" b="1" dirty="0">
                <a:solidFill>
                  <a:srgbClr val="FFFFFF"/>
                </a:solidFill>
              </a:rPr>
              <a:t>Repression.</a:t>
            </a:r>
          </a:p>
          <a:p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8261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362" name="Picture 2" descr="Woman Wearing Brown Shirt Inside Room">
            <a:extLst>
              <a:ext uri="{FF2B5EF4-FFF2-40B4-BE49-F238E27FC236}">
                <a16:creationId xmlns:a16="http://schemas.microsoft.com/office/drawing/2014/main" id="{E2F310D8-38AE-45CF-A69D-3E04DB1FDF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82" b="2287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9696D6-71ED-4C76-97AD-FE3CBAEF2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2B72F-0583-4A98-8BFD-6C2ED0C5B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Last notes on Relationships</a:t>
            </a:r>
          </a:p>
          <a:p>
            <a:r>
              <a:rPr lang="en-GB" dirty="0">
                <a:solidFill>
                  <a:srgbClr val="FFFFFF"/>
                </a:solidFill>
              </a:rPr>
              <a:t>The keys to solving all those situations are honesty and good communication.</a:t>
            </a:r>
          </a:p>
          <a:p>
            <a:r>
              <a:rPr lang="en-GB" dirty="0">
                <a:solidFill>
                  <a:srgbClr val="FFFFFF"/>
                </a:solidFill>
              </a:rPr>
              <a:t>If we run away from a relationship because we can’t face the truth, we’re going to face the same problem on the next one.</a:t>
            </a:r>
          </a:p>
          <a:p>
            <a:r>
              <a:rPr lang="en-GB" dirty="0">
                <a:solidFill>
                  <a:srgbClr val="FFFFFF"/>
                </a:solidFill>
              </a:rPr>
              <a:t>To maintain healthy relationships we must find time for ourselves</a:t>
            </a:r>
          </a:p>
        </p:txBody>
      </p:sp>
    </p:spTree>
    <p:extLst>
      <p:ext uri="{BB962C8B-B14F-4D97-AF65-F5344CB8AC3E}">
        <p14:creationId xmlns:p14="http://schemas.microsoft.com/office/powerpoint/2010/main" val="15177057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70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386" name="Picture 2" descr="Woman About to Write on Paper">
            <a:extLst>
              <a:ext uri="{FF2B5EF4-FFF2-40B4-BE49-F238E27FC236}">
                <a16:creationId xmlns:a16="http://schemas.microsoft.com/office/drawing/2014/main" id="{9703BCAE-DD51-40DB-AF95-38ACE771A3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14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825F75-7BAA-483B-B1FC-8A0F3C16C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E2061-18FC-48D7-BB66-59A2038CB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What is a relationship?</a:t>
            </a:r>
          </a:p>
          <a:p>
            <a:r>
              <a:rPr lang="en-GB" dirty="0">
                <a:solidFill>
                  <a:srgbClr val="FFFFFF"/>
                </a:solidFill>
              </a:rPr>
              <a:t>Why we need relationships</a:t>
            </a:r>
          </a:p>
          <a:p>
            <a:r>
              <a:rPr lang="en-GB" dirty="0">
                <a:solidFill>
                  <a:srgbClr val="FFFFFF"/>
                </a:solidFill>
              </a:rPr>
              <a:t>Where are you in the relationship?</a:t>
            </a:r>
          </a:p>
          <a:p>
            <a:r>
              <a:rPr lang="en-GB" dirty="0">
                <a:solidFill>
                  <a:srgbClr val="FFFFFF"/>
                </a:solidFill>
              </a:rPr>
              <a:t>Why relationships fail</a:t>
            </a:r>
          </a:p>
          <a:p>
            <a:r>
              <a:rPr lang="en-GB" dirty="0">
                <a:solidFill>
                  <a:srgbClr val="FFFFFF"/>
                </a:solidFill>
              </a:rPr>
              <a:t>The four R’s of ruined relationships </a:t>
            </a:r>
          </a:p>
          <a:p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6124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E8D42-560A-444E-BC3F-E1412D0F1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E8760-F00C-47BB-899D-EB4D14CA3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333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E903BD-704E-40E2-9DEC-7F812C2A6E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b="15414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D54389-D912-43DF-B659-A0C2A0C31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941832"/>
            <a:ext cx="10506456" cy="2057400"/>
          </a:xfrm>
        </p:spPr>
        <p:txBody>
          <a:bodyPr anchor="b">
            <a:normAutofit/>
          </a:bodyPr>
          <a:lstStyle/>
          <a:p>
            <a:r>
              <a:rPr lang="en-GB" sz="5000" dirty="0"/>
              <a:t>Day one (The Path of Lasting Passion)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44AD67-A4B3-4FD2-9DAE-F2314781C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502152"/>
            <a:ext cx="10506456" cy="2670048"/>
          </a:xfrm>
        </p:spPr>
        <p:txBody>
          <a:bodyPr>
            <a:normAutofit/>
          </a:bodyPr>
          <a:lstStyle/>
          <a:p>
            <a:r>
              <a:rPr lang="en-GB" dirty="0"/>
              <a:t>What is a Relationship </a:t>
            </a:r>
          </a:p>
          <a:p>
            <a:r>
              <a:rPr lang="en-GB" dirty="0"/>
              <a:t>Why do we need relationship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12849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70">
            <a:extLst>
              <a:ext uri="{FF2B5EF4-FFF2-40B4-BE49-F238E27FC236}">
                <a16:creationId xmlns:a16="http://schemas.microsoft.com/office/drawing/2014/main" id="{28FF88A3-8EBC-4142-8CC2-EBE257ED6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loseup Photo of Pair of Gold Bridal Rings on Top of White Pillow">
            <a:extLst>
              <a:ext uri="{FF2B5EF4-FFF2-40B4-BE49-F238E27FC236}">
                <a16:creationId xmlns:a16="http://schemas.microsoft.com/office/drawing/2014/main" id="{4939CAD3-F2FB-464F-B827-0EA6292B0F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14"/>
          <a:stretch/>
        </p:blipFill>
        <p:spPr bwMode="auto">
          <a:xfrm>
            <a:off x="3" y="10"/>
            <a:ext cx="1219199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16EB87-AB46-45BA-B758-E44324D4C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936" y="844486"/>
            <a:ext cx="9484225" cy="1461778"/>
          </a:xfrm>
        </p:spPr>
        <p:txBody>
          <a:bodyPr>
            <a:normAutofit/>
          </a:bodyPr>
          <a:lstStyle/>
          <a:p>
            <a:r>
              <a:rPr lang="en-GB" sz="4000" b="1" dirty="0"/>
              <a:t>1.3 Exercise</a:t>
            </a:r>
            <a:br>
              <a:rPr lang="en-GB" sz="4000" dirty="0"/>
            </a:br>
            <a:endParaRPr lang="en-GB" sz="4000" dirty="0"/>
          </a:p>
        </p:txBody>
      </p:sp>
      <p:grpSp>
        <p:nvGrpSpPr>
          <p:cNvPr id="2053" name="Group 72">
            <a:extLst>
              <a:ext uri="{FF2B5EF4-FFF2-40B4-BE49-F238E27FC236}">
                <a16:creationId xmlns:a16="http://schemas.microsoft.com/office/drawing/2014/main" id="{27D8A815-1B1F-4DB5-A03C-F4987CF0C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327777" y="343106"/>
            <a:ext cx="1692092" cy="1852591"/>
            <a:chOff x="790870" y="911082"/>
            <a:chExt cx="2191635" cy="2442764"/>
          </a:xfrm>
        </p:grpSpPr>
        <p:sp>
          <p:nvSpPr>
            <p:cNvPr id="74" name="Freeform 5">
              <a:extLst>
                <a:ext uri="{FF2B5EF4-FFF2-40B4-BE49-F238E27FC236}">
                  <a16:creationId xmlns:a16="http://schemas.microsoft.com/office/drawing/2014/main" id="{261388EF-B4CE-4326-979A-2F53CED606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0870" y="2245586"/>
              <a:ext cx="1262906" cy="1108260"/>
            </a:xfrm>
            <a:custGeom>
              <a:avLst/>
              <a:gdLst>
                <a:gd name="T0" fmla="*/ 781 w 1099"/>
                <a:gd name="T1" fmla="*/ 0 h 968"/>
                <a:gd name="T2" fmla="*/ 318 w 1099"/>
                <a:gd name="T3" fmla="*/ 0 h 968"/>
                <a:gd name="T4" fmla="*/ 246 w 1099"/>
                <a:gd name="T5" fmla="*/ 42 h 968"/>
                <a:gd name="T6" fmla="*/ 15 w 1099"/>
                <a:gd name="T7" fmla="*/ 443 h 968"/>
                <a:gd name="T8" fmla="*/ 15 w 1099"/>
                <a:gd name="T9" fmla="*/ 525 h 968"/>
                <a:gd name="T10" fmla="*/ 246 w 1099"/>
                <a:gd name="T11" fmla="*/ 926 h 968"/>
                <a:gd name="T12" fmla="*/ 318 w 1099"/>
                <a:gd name="T13" fmla="*/ 968 h 968"/>
                <a:gd name="T14" fmla="*/ 781 w 1099"/>
                <a:gd name="T15" fmla="*/ 968 h 968"/>
                <a:gd name="T16" fmla="*/ 852 w 1099"/>
                <a:gd name="T17" fmla="*/ 926 h 968"/>
                <a:gd name="T18" fmla="*/ 1084 w 1099"/>
                <a:gd name="T19" fmla="*/ 525 h 968"/>
                <a:gd name="T20" fmla="*/ 1084 w 1099"/>
                <a:gd name="T21" fmla="*/ 443 h 968"/>
                <a:gd name="T22" fmla="*/ 852 w 1099"/>
                <a:gd name="T23" fmla="*/ 42 h 968"/>
                <a:gd name="T24" fmla="*/ 781 w 1099"/>
                <a:gd name="T25" fmla="*/ 0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9" h="968">
                  <a:moveTo>
                    <a:pt x="781" y="0"/>
                  </a:moveTo>
                  <a:cubicBezTo>
                    <a:pt x="318" y="0"/>
                    <a:pt x="318" y="0"/>
                    <a:pt x="318" y="0"/>
                  </a:cubicBezTo>
                  <a:cubicBezTo>
                    <a:pt x="288" y="0"/>
                    <a:pt x="261" y="16"/>
                    <a:pt x="246" y="42"/>
                  </a:cubicBezTo>
                  <a:cubicBezTo>
                    <a:pt x="15" y="443"/>
                    <a:pt x="15" y="443"/>
                    <a:pt x="15" y="443"/>
                  </a:cubicBezTo>
                  <a:cubicBezTo>
                    <a:pt x="0" y="468"/>
                    <a:pt x="0" y="500"/>
                    <a:pt x="15" y="525"/>
                  </a:cubicBezTo>
                  <a:cubicBezTo>
                    <a:pt x="246" y="926"/>
                    <a:pt x="246" y="926"/>
                    <a:pt x="246" y="926"/>
                  </a:cubicBezTo>
                  <a:cubicBezTo>
                    <a:pt x="261" y="952"/>
                    <a:pt x="288" y="968"/>
                    <a:pt x="318" y="968"/>
                  </a:cubicBezTo>
                  <a:cubicBezTo>
                    <a:pt x="781" y="968"/>
                    <a:pt x="781" y="968"/>
                    <a:pt x="781" y="968"/>
                  </a:cubicBezTo>
                  <a:cubicBezTo>
                    <a:pt x="810" y="968"/>
                    <a:pt x="838" y="952"/>
                    <a:pt x="852" y="926"/>
                  </a:cubicBezTo>
                  <a:cubicBezTo>
                    <a:pt x="1084" y="525"/>
                    <a:pt x="1084" y="525"/>
                    <a:pt x="1084" y="525"/>
                  </a:cubicBezTo>
                  <a:cubicBezTo>
                    <a:pt x="1099" y="500"/>
                    <a:pt x="1099" y="468"/>
                    <a:pt x="1084" y="443"/>
                  </a:cubicBezTo>
                  <a:cubicBezTo>
                    <a:pt x="852" y="42"/>
                    <a:pt x="852" y="42"/>
                    <a:pt x="852" y="42"/>
                  </a:cubicBezTo>
                  <a:cubicBezTo>
                    <a:pt x="838" y="16"/>
                    <a:pt x="810" y="0"/>
                    <a:pt x="781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635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54" name="Freeform 5">
              <a:extLst>
                <a:ext uri="{FF2B5EF4-FFF2-40B4-BE49-F238E27FC236}">
                  <a16:creationId xmlns:a16="http://schemas.microsoft.com/office/drawing/2014/main" id="{33A25547-9075-4BDB-8F46-BA09E76AA3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3975" y="911082"/>
              <a:ext cx="2048530" cy="1797684"/>
            </a:xfrm>
            <a:custGeom>
              <a:avLst/>
              <a:gdLst>
                <a:gd name="T0" fmla="*/ 781 w 1099"/>
                <a:gd name="T1" fmla="*/ 0 h 968"/>
                <a:gd name="T2" fmla="*/ 318 w 1099"/>
                <a:gd name="T3" fmla="*/ 0 h 968"/>
                <a:gd name="T4" fmla="*/ 246 w 1099"/>
                <a:gd name="T5" fmla="*/ 42 h 968"/>
                <a:gd name="T6" fmla="*/ 15 w 1099"/>
                <a:gd name="T7" fmla="*/ 443 h 968"/>
                <a:gd name="T8" fmla="*/ 15 w 1099"/>
                <a:gd name="T9" fmla="*/ 525 h 968"/>
                <a:gd name="T10" fmla="*/ 246 w 1099"/>
                <a:gd name="T11" fmla="*/ 926 h 968"/>
                <a:gd name="T12" fmla="*/ 318 w 1099"/>
                <a:gd name="T13" fmla="*/ 968 h 968"/>
                <a:gd name="T14" fmla="*/ 781 w 1099"/>
                <a:gd name="T15" fmla="*/ 968 h 968"/>
                <a:gd name="T16" fmla="*/ 852 w 1099"/>
                <a:gd name="T17" fmla="*/ 926 h 968"/>
                <a:gd name="T18" fmla="*/ 1084 w 1099"/>
                <a:gd name="T19" fmla="*/ 525 h 968"/>
                <a:gd name="T20" fmla="*/ 1084 w 1099"/>
                <a:gd name="T21" fmla="*/ 443 h 968"/>
                <a:gd name="T22" fmla="*/ 852 w 1099"/>
                <a:gd name="T23" fmla="*/ 42 h 968"/>
                <a:gd name="T24" fmla="*/ 781 w 1099"/>
                <a:gd name="T25" fmla="*/ 0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9" h="968">
                  <a:moveTo>
                    <a:pt x="781" y="0"/>
                  </a:moveTo>
                  <a:cubicBezTo>
                    <a:pt x="318" y="0"/>
                    <a:pt x="318" y="0"/>
                    <a:pt x="318" y="0"/>
                  </a:cubicBezTo>
                  <a:cubicBezTo>
                    <a:pt x="288" y="0"/>
                    <a:pt x="261" y="16"/>
                    <a:pt x="246" y="42"/>
                  </a:cubicBezTo>
                  <a:cubicBezTo>
                    <a:pt x="15" y="443"/>
                    <a:pt x="15" y="443"/>
                    <a:pt x="15" y="443"/>
                  </a:cubicBezTo>
                  <a:cubicBezTo>
                    <a:pt x="0" y="468"/>
                    <a:pt x="0" y="500"/>
                    <a:pt x="15" y="525"/>
                  </a:cubicBezTo>
                  <a:cubicBezTo>
                    <a:pt x="246" y="926"/>
                    <a:pt x="246" y="926"/>
                    <a:pt x="246" y="926"/>
                  </a:cubicBezTo>
                  <a:cubicBezTo>
                    <a:pt x="261" y="952"/>
                    <a:pt x="288" y="968"/>
                    <a:pt x="318" y="968"/>
                  </a:cubicBezTo>
                  <a:cubicBezTo>
                    <a:pt x="781" y="968"/>
                    <a:pt x="781" y="968"/>
                    <a:pt x="781" y="968"/>
                  </a:cubicBezTo>
                  <a:cubicBezTo>
                    <a:pt x="810" y="968"/>
                    <a:pt x="838" y="952"/>
                    <a:pt x="852" y="926"/>
                  </a:cubicBezTo>
                  <a:cubicBezTo>
                    <a:pt x="1084" y="525"/>
                    <a:pt x="1084" y="525"/>
                    <a:pt x="1084" y="525"/>
                  </a:cubicBezTo>
                  <a:cubicBezTo>
                    <a:pt x="1099" y="500"/>
                    <a:pt x="1099" y="468"/>
                    <a:pt x="1084" y="443"/>
                  </a:cubicBezTo>
                  <a:cubicBezTo>
                    <a:pt x="852" y="42"/>
                    <a:pt x="852" y="42"/>
                    <a:pt x="852" y="42"/>
                  </a:cubicBezTo>
                  <a:cubicBezTo>
                    <a:pt x="838" y="16"/>
                    <a:pt x="810" y="0"/>
                    <a:pt x="781" y="0"/>
                  </a:cubicBezTo>
                  <a:close/>
                </a:path>
              </a:pathLst>
            </a:custGeom>
            <a:noFill/>
            <a:ln w="63500" cap="flat">
              <a:solidFill>
                <a:schemeClr val="tx1">
                  <a:alpha val="6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Freeform 5">
              <a:extLst>
                <a:ext uri="{FF2B5EF4-FFF2-40B4-BE49-F238E27FC236}">
                  <a16:creationId xmlns:a16="http://schemas.microsoft.com/office/drawing/2014/main" id="{1D917FAD-3240-4D3F-91A0-9571F75DC6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62936" y="1825453"/>
              <a:ext cx="799094" cy="701243"/>
            </a:xfrm>
            <a:custGeom>
              <a:avLst/>
              <a:gdLst>
                <a:gd name="T0" fmla="*/ 781 w 1099"/>
                <a:gd name="T1" fmla="*/ 0 h 968"/>
                <a:gd name="T2" fmla="*/ 318 w 1099"/>
                <a:gd name="T3" fmla="*/ 0 h 968"/>
                <a:gd name="T4" fmla="*/ 246 w 1099"/>
                <a:gd name="T5" fmla="*/ 42 h 968"/>
                <a:gd name="T6" fmla="*/ 15 w 1099"/>
                <a:gd name="T7" fmla="*/ 443 h 968"/>
                <a:gd name="T8" fmla="*/ 15 w 1099"/>
                <a:gd name="T9" fmla="*/ 525 h 968"/>
                <a:gd name="T10" fmla="*/ 246 w 1099"/>
                <a:gd name="T11" fmla="*/ 926 h 968"/>
                <a:gd name="T12" fmla="*/ 318 w 1099"/>
                <a:gd name="T13" fmla="*/ 968 h 968"/>
                <a:gd name="T14" fmla="*/ 781 w 1099"/>
                <a:gd name="T15" fmla="*/ 968 h 968"/>
                <a:gd name="T16" fmla="*/ 852 w 1099"/>
                <a:gd name="T17" fmla="*/ 926 h 968"/>
                <a:gd name="T18" fmla="*/ 1084 w 1099"/>
                <a:gd name="T19" fmla="*/ 525 h 968"/>
                <a:gd name="T20" fmla="*/ 1084 w 1099"/>
                <a:gd name="T21" fmla="*/ 443 h 968"/>
                <a:gd name="T22" fmla="*/ 852 w 1099"/>
                <a:gd name="T23" fmla="*/ 42 h 968"/>
                <a:gd name="T24" fmla="*/ 781 w 1099"/>
                <a:gd name="T25" fmla="*/ 0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99" h="968">
                  <a:moveTo>
                    <a:pt x="781" y="0"/>
                  </a:moveTo>
                  <a:cubicBezTo>
                    <a:pt x="318" y="0"/>
                    <a:pt x="318" y="0"/>
                    <a:pt x="318" y="0"/>
                  </a:cubicBezTo>
                  <a:cubicBezTo>
                    <a:pt x="288" y="0"/>
                    <a:pt x="261" y="16"/>
                    <a:pt x="246" y="42"/>
                  </a:cubicBezTo>
                  <a:cubicBezTo>
                    <a:pt x="15" y="443"/>
                    <a:pt x="15" y="443"/>
                    <a:pt x="15" y="443"/>
                  </a:cubicBezTo>
                  <a:cubicBezTo>
                    <a:pt x="0" y="468"/>
                    <a:pt x="0" y="500"/>
                    <a:pt x="15" y="525"/>
                  </a:cubicBezTo>
                  <a:cubicBezTo>
                    <a:pt x="246" y="926"/>
                    <a:pt x="246" y="926"/>
                    <a:pt x="246" y="926"/>
                  </a:cubicBezTo>
                  <a:cubicBezTo>
                    <a:pt x="261" y="952"/>
                    <a:pt x="288" y="968"/>
                    <a:pt x="318" y="968"/>
                  </a:cubicBezTo>
                  <a:cubicBezTo>
                    <a:pt x="781" y="968"/>
                    <a:pt x="781" y="968"/>
                    <a:pt x="781" y="968"/>
                  </a:cubicBezTo>
                  <a:cubicBezTo>
                    <a:pt x="810" y="968"/>
                    <a:pt x="838" y="952"/>
                    <a:pt x="852" y="926"/>
                  </a:cubicBezTo>
                  <a:cubicBezTo>
                    <a:pt x="1084" y="525"/>
                    <a:pt x="1084" y="525"/>
                    <a:pt x="1084" y="525"/>
                  </a:cubicBezTo>
                  <a:cubicBezTo>
                    <a:pt x="1099" y="500"/>
                    <a:pt x="1099" y="468"/>
                    <a:pt x="1084" y="443"/>
                  </a:cubicBezTo>
                  <a:cubicBezTo>
                    <a:pt x="852" y="42"/>
                    <a:pt x="852" y="42"/>
                    <a:pt x="852" y="42"/>
                  </a:cubicBezTo>
                  <a:cubicBezTo>
                    <a:pt x="838" y="16"/>
                    <a:pt x="810" y="0"/>
                    <a:pt x="781" y="0"/>
                  </a:cubicBez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 w="635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0DE18-A382-44D7-8AA0-D09A1A782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0936" y="2470248"/>
            <a:ext cx="9484235" cy="3052726"/>
          </a:xfrm>
        </p:spPr>
        <p:txBody>
          <a:bodyPr>
            <a:normAutofit/>
          </a:bodyPr>
          <a:lstStyle/>
          <a:p>
            <a:pPr lvl="0"/>
            <a:r>
              <a:rPr lang="en-GB" i="1" dirty="0"/>
              <a:t>Why do you need a relationship?</a:t>
            </a:r>
            <a:endParaRPr lang="en-GB" dirty="0"/>
          </a:p>
          <a:p>
            <a:pPr lvl="0"/>
            <a:r>
              <a:rPr lang="en-GB" i="1" dirty="0"/>
              <a:t>Why are relationships important to you?</a:t>
            </a:r>
            <a:endParaRPr lang="en-GB" dirty="0"/>
          </a:p>
          <a:p>
            <a:pPr lvl="0"/>
            <a:r>
              <a:rPr lang="en-GB" i="1" dirty="0"/>
              <a:t>Are you in a loving relationship?</a:t>
            </a:r>
            <a:endParaRPr lang="en-GB" dirty="0"/>
          </a:p>
          <a:p>
            <a:pPr lvl="0"/>
            <a:r>
              <a:rPr lang="en-GB" i="1" dirty="0"/>
              <a:t>If answered No to Q3, why not?</a:t>
            </a:r>
            <a:endParaRPr lang="en-GB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51283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70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Black Spiral Book on White Surface">
            <a:extLst>
              <a:ext uri="{FF2B5EF4-FFF2-40B4-BE49-F238E27FC236}">
                <a16:creationId xmlns:a16="http://schemas.microsoft.com/office/drawing/2014/main" id="{3AD099EE-170F-4090-9301-07B57C615D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65" b="3484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6A24C6-8158-40A8-81BD-F9528B97B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Where are you? (The 6 Positions of a Relationship)</a:t>
            </a:r>
            <a:br>
              <a:rPr lang="en-GB" dirty="0"/>
            </a:b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A0BDA-3E61-4EAF-A0C7-459ABE50B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/>
              <a:t>In this video, you will discover:</a:t>
            </a:r>
          </a:p>
          <a:p>
            <a:r>
              <a:rPr lang="en-GB" dirty="0"/>
              <a:t>The Six Position of Relationships </a:t>
            </a:r>
          </a:p>
          <a:p>
            <a:r>
              <a:rPr lang="en-GB" dirty="0"/>
              <a:t>There are laws of love, rules, and skills which we can be learned and applied into your life. </a:t>
            </a:r>
          </a:p>
          <a:p>
            <a:r>
              <a:rPr lang="en-GB" dirty="0"/>
              <a:t>There are 7 master skills of a relationship. Once you know them, practice them and make them habit. You will create a foundation which you can build phenomenal relationships from.</a:t>
            </a:r>
          </a:p>
          <a:p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1640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Rose petals and gift placed on white background">
            <a:extLst>
              <a:ext uri="{FF2B5EF4-FFF2-40B4-BE49-F238E27FC236}">
                <a16:creationId xmlns:a16="http://schemas.microsoft.com/office/drawing/2014/main" id="{1C6A5209-7DEF-460C-AEDF-FB6FEBB847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76" b="39377"/>
          <a:stretch/>
        </p:blipFill>
        <p:spPr bwMode="auto">
          <a:xfrm>
            <a:off x="3" y="10"/>
            <a:ext cx="1219199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B63B08-3FE2-497D-9462-D326B7770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Where are you in your Relationship?</a:t>
            </a:r>
            <a:br>
              <a:rPr lang="en-GB" dirty="0">
                <a:solidFill>
                  <a:srgbClr val="FFFFFF"/>
                </a:solidFill>
              </a:rPr>
            </a:b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3A5DD-2CB7-464A-86A0-D5467F566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There are six Positions in the Relationship :</a:t>
            </a:r>
          </a:p>
          <a:p>
            <a:r>
              <a:rPr lang="en-GB" dirty="0">
                <a:solidFill>
                  <a:srgbClr val="FFFFFF"/>
                </a:solidFill>
              </a:rPr>
              <a:t>Position 1:  A magnificent relationship with love and passion</a:t>
            </a:r>
          </a:p>
          <a:p>
            <a:r>
              <a:rPr lang="en-GB" dirty="0">
                <a:solidFill>
                  <a:srgbClr val="FFFFFF"/>
                </a:solidFill>
              </a:rPr>
              <a:t>Position 2: A relationship with love, but little or no passion.</a:t>
            </a:r>
          </a:p>
          <a:p>
            <a:r>
              <a:rPr lang="en-GB" dirty="0">
                <a:solidFill>
                  <a:srgbClr val="FFFFFF"/>
                </a:solidFill>
              </a:rPr>
              <a:t>Position 3: A relationship with not much love and not much passion.</a:t>
            </a:r>
          </a:p>
          <a:p>
            <a:r>
              <a:rPr lang="en-GB" dirty="0">
                <a:solidFill>
                  <a:srgbClr val="FFFFFF"/>
                </a:solidFill>
              </a:rPr>
              <a:t>Position 4: You are planning your escape.</a:t>
            </a:r>
          </a:p>
          <a:p>
            <a:r>
              <a:rPr lang="en-GB" dirty="0">
                <a:solidFill>
                  <a:srgbClr val="FFFFFF"/>
                </a:solidFill>
              </a:rPr>
              <a:t>Position 5: You are not in a relationship but want to be in one.</a:t>
            </a:r>
          </a:p>
          <a:p>
            <a:r>
              <a:rPr lang="en-GB" dirty="0">
                <a:solidFill>
                  <a:srgbClr val="FFFFFF"/>
                </a:solidFill>
              </a:rPr>
              <a:t>Position 6: You are not in a relationship and don’t want to be in one.</a:t>
            </a:r>
          </a:p>
          <a:p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2473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Man and Woman Sitting on Brown Wooden Dock">
            <a:extLst>
              <a:ext uri="{FF2B5EF4-FFF2-40B4-BE49-F238E27FC236}">
                <a16:creationId xmlns:a16="http://schemas.microsoft.com/office/drawing/2014/main" id="{A6B7B627-9463-4143-93A5-96DE7DB18C6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82" b="4148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4A0A9BF-65D7-423E-A444-3ABFF3B38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>
                <a:solidFill>
                  <a:srgbClr val="FFFFFF"/>
                </a:solidFill>
              </a:rPr>
              <a:t>STAGE ONE: LOVE AND PASSION</a:t>
            </a:r>
          </a:p>
        </p:txBody>
      </p:sp>
    </p:spTree>
    <p:extLst>
      <p:ext uri="{BB962C8B-B14F-4D97-AF65-F5344CB8AC3E}">
        <p14:creationId xmlns:p14="http://schemas.microsoft.com/office/powerpoint/2010/main" val="28902853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Couple Having A Misunderstanding">
            <a:extLst>
              <a:ext uri="{FF2B5EF4-FFF2-40B4-BE49-F238E27FC236}">
                <a16:creationId xmlns:a16="http://schemas.microsoft.com/office/drawing/2014/main" id="{B552357F-073B-4F26-810D-9507AF1EFBA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52" b="38601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643E25-D263-461E-B7FD-AE3EC1BED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>
                <a:solidFill>
                  <a:srgbClr val="FFFFFF"/>
                </a:solidFill>
              </a:rPr>
              <a:t>STAGE TWO: NOT ENOUGH PASSION</a:t>
            </a:r>
          </a:p>
        </p:txBody>
      </p:sp>
    </p:spTree>
    <p:extLst>
      <p:ext uri="{BB962C8B-B14F-4D97-AF65-F5344CB8AC3E}">
        <p14:creationId xmlns:p14="http://schemas.microsoft.com/office/powerpoint/2010/main" val="15488885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E4CE23-5E31-4F15-B446-778CCA42D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200">
                <a:solidFill>
                  <a:srgbClr val="FFFFFF"/>
                </a:solidFill>
              </a:rPr>
              <a:t>STAGE THREE: A RELATIONSHIP OF CONVENIENCE</a:t>
            </a:r>
          </a:p>
        </p:txBody>
      </p:sp>
      <p:pic>
        <p:nvPicPr>
          <p:cNvPr id="7170" name="Picture 2" descr="Woman in Black Shirt Sitting on Chair">
            <a:extLst>
              <a:ext uri="{FF2B5EF4-FFF2-40B4-BE49-F238E27FC236}">
                <a16:creationId xmlns:a16="http://schemas.microsoft.com/office/drawing/2014/main" id="{C404C8B6-4E2E-425F-A4DE-A53613A56AC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962" b="26492"/>
          <a:stretch/>
        </p:blipFill>
        <p:spPr bwMode="auto">
          <a:xfrm>
            <a:off x="320040" y="772109"/>
            <a:ext cx="5455917" cy="3068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Young Couple in City at Night">
            <a:extLst>
              <a:ext uri="{FF2B5EF4-FFF2-40B4-BE49-F238E27FC236}">
                <a16:creationId xmlns:a16="http://schemas.microsoft.com/office/drawing/2014/main" id="{2C1F2638-3DBD-498D-8959-4AAD17B5D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6043" y="431078"/>
            <a:ext cx="5455917" cy="3750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752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A061BA2E-A388-41C5-B73A-B0FEB6B102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6" name="Picture 4" descr="Silhouette Photo of Man Leaning on Heart Leaf Shape Tree during Dawn">
            <a:extLst>
              <a:ext uri="{FF2B5EF4-FFF2-40B4-BE49-F238E27FC236}">
                <a16:creationId xmlns:a16="http://schemas.microsoft.com/office/drawing/2014/main" id="{2B5F018C-30EE-4807-98C2-B9A403541F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/>
          <a:stretch/>
        </p:blipFill>
        <p:spPr bwMode="auto">
          <a:xfrm>
            <a:off x="-1" y="10"/>
            <a:ext cx="6096001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Woman Facing Sideways in Shallow Photo">
            <a:extLst>
              <a:ext uri="{FF2B5EF4-FFF2-40B4-BE49-F238E27FC236}">
                <a16:creationId xmlns:a16="http://schemas.microsoft.com/office/drawing/2014/main" id="{63DD019A-4BF9-4C37-A7FD-8CF7CA4AD46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7" r="22827"/>
          <a:stretch/>
        </p:blipFill>
        <p:spPr bwMode="auto">
          <a:xfrm>
            <a:off x="6094476" y="10"/>
            <a:ext cx="609447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Rectangle 138">
            <a:extLst>
              <a:ext uri="{FF2B5EF4-FFF2-40B4-BE49-F238E27FC236}">
                <a16:creationId xmlns:a16="http://schemas.microsoft.com/office/drawing/2014/main" id="{76E192A2-3ED3-4081-8A86-A22B51141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152902" y="-1181101"/>
            <a:ext cx="3886200" cy="12192001"/>
          </a:xfrm>
          <a:prstGeom prst="rect">
            <a:avLst/>
          </a:prstGeom>
          <a:gradFill>
            <a:gsLst>
              <a:gs pos="41000">
                <a:schemeClr val="tx1">
                  <a:alpha val="46000"/>
                </a:schemeClr>
              </a:gs>
              <a:gs pos="21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0FD8C3-1004-487E-9937-AED5E1B4A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553" y="3091928"/>
            <a:ext cx="9079991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7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STAGE FOUR: PLANNING YOUR ESCAPE</a:t>
            </a:r>
          </a:p>
        </p:txBody>
      </p:sp>
      <p:sp>
        <p:nvSpPr>
          <p:cNvPr id="141" name="Rectangle: Rounded Corners 140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575039"/>
            <a:ext cx="97840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"/>
            </a:endParaRPr>
          </a:p>
        </p:txBody>
      </p:sp>
    </p:spTree>
    <p:extLst>
      <p:ext uri="{BB962C8B-B14F-4D97-AF65-F5344CB8AC3E}">
        <p14:creationId xmlns:p14="http://schemas.microsoft.com/office/powerpoint/2010/main" val="1903233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545</Words>
  <Application>Microsoft Office PowerPoint</Application>
  <PresentationFormat>Widescreen</PresentationFormat>
  <Paragraphs>58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Avenir Next LT Pro</vt:lpstr>
      <vt:lpstr>Calibri</vt:lpstr>
      <vt:lpstr>Calibri Light</vt:lpstr>
      <vt:lpstr>Office Theme</vt:lpstr>
      <vt:lpstr>The Seven Secrets of a Phenomenal Relationship</vt:lpstr>
      <vt:lpstr>Day one (The Path of Lasting Passion)</vt:lpstr>
      <vt:lpstr>1.3 Exercise </vt:lpstr>
      <vt:lpstr>Where are you? (The 6 Positions of a Relationship) </vt:lpstr>
      <vt:lpstr>Where are you in your Relationship? </vt:lpstr>
      <vt:lpstr>STAGE ONE: LOVE AND PASSION</vt:lpstr>
      <vt:lpstr>STAGE TWO: NOT ENOUGH PASSION</vt:lpstr>
      <vt:lpstr>STAGE THREE: A RELATIONSHIP OF CONVENIENCE</vt:lpstr>
      <vt:lpstr>STAGE FOUR: PLANNING YOUR ESCAPE</vt:lpstr>
      <vt:lpstr>STAGE FIVE: YOU ARE NOT IN A RELATIONSHIP BUT WANT TO BE IN ONE</vt:lpstr>
      <vt:lpstr>STAGE SIX: YOU ARE NOT IN A RELATIONSHIP AND DON’T WANT TO BE IN ONE</vt:lpstr>
      <vt:lpstr>Exercise for you </vt:lpstr>
      <vt:lpstr>Exercise for you </vt:lpstr>
      <vt:lpstr>Why Relationships Fail</vt:lpstr>
      <vt:lpstr>The Four Rs: The Four Warning Signs in Relationships </vt:lpstr>
      <vt:lpstr>Summary </vt:lpstr>
      <vt:lpstr>Summary </vt:lpstr>
      <vt:lpstr>Reference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Seven Secrets of a Phenomenal Relationship</dc:title>
  <dc:creator>prriya kaur</dc:creator>
  <cp:lastModifiedBy>prriya kaur</cp:lastModifiedBy>
  <cp:revision>5</cp:revision>
  <dcterms:created xsi:type="dcterms:W3CDTF">2020-07-30T14:19:38Z</dcterms:created>
  <dcterms:modified xsi:type="dcterms:W3CDTF">2020-08-05T21:31:51Z</dcterms:modified>
</cp:coreProperties>
</file>